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69" r:id="rId4"/>
    <p:sldId id="265" r:id="rId5"/>
    <p:sldId id="270" r:id="rId6"/>
    <p:sldId id="271" r:id="rId7"/>
    <p:sldId id="259" r:id="rId8"/>
    <p:sldId id="260" r:id="rId9"/>
    <p:sldId id="266" r:id="rId10"/>
    <p:sldId id="257" r:id="rId11"/>
    <p:sldId id="263" r:id="rId12"/>
    <p:sldId id="258" r:id="rId13"/>
    <p:sldId id="278" r:id="rId14"/>
    <p:sldId id="262" r:id="rId15"/>
    <p:sldId id="267" r:id="rId16"/>
    <p:sldId id="274" r:id="rId17"/>
    <p:sldId id="276" r:id="rId18"/>
    <p:sldId id="273" r:id="rId19"/>
    <p:sldId id="275" r:id="rId20"/>
    <p:sldId id="277" r:id="rId21"/>
    <p:sldId id="279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5EF"/>
    <a:srgbClr val="B7F925"/>
    <a:srgbClr val="29DDF5"/>
    <a:srgbClr val="ADD7C9"/>
    <a:srgbClr val="DE7C40"/>
    <a:srgbClr val="E33B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26729-DAB4-4AC6-BE7A-CC2E1F8B5F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EEA93-822B-4F31-8660-DE35B43E504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изменяет тип взаимодействия «учитель – ученик»</a:t>
          </a:r>
          <a:endParaRPr lang="ru-RU" baseline="0" dirty="0">
            <a:solidFill>
              <a:schemeClr val="tx1"/>
            </a:solidFill>
          </a:endParaRPr>
        </a:p>
      </dgm:t>
    </dgm:pt>
    <dgm:pt modelId="{CDA63A37-4FCA-4319-B9FC-D725A17887C5}" type="parTrans" cxnId="{45162EE9-089B-457B-998E-0B0868E2DE8C}">
      <dgm:prSet/>
      <dgm:spPr/>
      <dgm:t>
        <a:bodyPr/>
        <a:lstStyle/>
        <a:p>
          <a:endParaRPr lang="ru-RU"/>
        </a:p>
      </dgm:t>
    </dgm:pt>
    <dgm:pt modelId="{49ACF8D2-F486-41B8-A5E1-C55844193AFF}" type="sibTrans" cxnId="{45162EE9-089B-457B-998E-0B0868E2DE8C}">
      <dgm:prSet/>
      <dgm:spPr/>
      <dgm:t>
        <a:bodyPr/>
        <a:lstStyle/>
        <a:p>
          <a:endParaRPr lang="ru-RU"/>
        </a:p>
      </dgm:t>
    </dgm:pt>
    <dgm:pt modelId="{74385F0E-748B-495B-879A-617EA480728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переход от </a:t>
          </a:r>
          <a:r>
            <a:rPr lang="ru-RU" baseline="0" dirty="0" smtClean="0">
              <a:solidFill>
                <a:schemeClr val="tx1"/>
              </a:solidFill>
            </a:rPr>
            <a:t>командного</a:t>
          </a:r>
          <a:r>
            <a:rPr lang="ru-RU" dirty="0" smtClean="0">
              <a:solidFill>
                <a:schemeClr val="tx1"/>
              </a:solidFill>
            </a:rPr>
            <a:t> стиля к сотрудничеству</a:t>
          </a:r>
          <a:endParaRPr lang="ru-RU" dirty="0">
            <a:solidFill>
              <a:schemeClr val="tx1"/>
            </a:solidFill>
          </a:endParaRPr>
        </a:p>
      </dgm:t>
    </dgm:pt>
    <dgm:pt modelId="{C24E6220-F308-4BEA-958E-DF8A0F4FA98A}" type="parTrans" cxnId="{A511F57C-F7A3-44A4-B4C3-54697B6CD80A}">
      <dgm:prSet/>
      <dgm:spPr/>
      <dgm:t>
        <a:bodyPr/>
        <a:lstStyle/>
        <a:p>
          <a:endParaRPr lang="ru-RU"/>
        </a:p>
      </dgm:t>
    </dgm:pt>
    <dgm:pt modelId="{453878F6-1AFF-4B0D-9D99-BAB6679492D6}" type="sibTrans" cxnId="{A511F57C-F7A3-44A4-B4C3-54697B6CD80A}">
      <dgm:prSet/>
      <dgm:spPr/>
      <dgm:t>
        <a:bodyPr/>
        <a:lstStyle/>
        <a:p>
          <a:endParaRPr lang="ru-RU"/>
        </a:p>
      </dgm:t>
    </dgm:pt>
    <dgm:pt modelId="{8D4C4A8C-F71D-4D9E-A773-15E6A8BDB58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изменяет позицию ученика: прилежное исполнение           активное творчество</a:t>
          </a:r>
          <a:endParaRPr lang="ru-RU" baseline="0" dirty="0">
            <a:solidFill>
              <a:schemeClr val="tx1"/>
            </a:solidFill>
          </a:endParaRPr>
        </a:p>
      </dgm:t>
    </dgm:pt>
    <dgm:pt modelId="{FA1F843D-2801-4E72-AB59-FCA04C6178E1}" type="parTrans" cxnId="{E80BBB6C-A317-4292-96D6-2144085B58C8}">
      <dgm:prSet/>
      <dgm:spPr/>
      <dgm:t>
        <a:bodyPr/>
        <a:lstStyle/>
        <a:p>
          <a:endParaRPr lang="ru-RU"/>
        </a:p>
      </dgm:t>
    </dgm:pt>
    <dgm:pt modelId="{A857C430-5B9A-4BB3-AAEF-986D65DCDFCC}" type="sibTrans" cxnId="{E80BBB6C-A317-4292-96D6-2144085B58C8}">
      <dgm:prSet/>
      <dgm:spPr/>
      <dgm:t>
        <a:bodyPr/>
        <a:lstStyle/>
        <a:p>
          <a:endParaRPr lang="ru-RU"/>
        </a:p>
      </dgm:t>
    </dgm:pt>
    <dgm:pt modelId="{3EA44563-BC6D-46D2-B5CC-2B37F206EF81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рефлексивное мышление, нацеленное на результат</a:t>
          </a:r>
          <a:endParaRPr lang="ru-RU" baseline="0" dirty="0">
            <a:solidFill>
              <a:schemeClr val="tx1"/>
            </a:solidFill>
          </a:endParaRPr>
        </a:p>
      </dgm:t>
    </dgm:pt>
    <dgm:pt modelId="{8AE1AEDE-FCE7-4CB0-94E6-4700493624D1}" type="parTrans" cxnId="{6E67DD6A-1FFE-44F2-989C-1903A5BEF9B6}">
      <dgm:prSet/>
      <dgm:spPr/>
      <dgm:t>
        <a:bodyPr/>
        <a:lstStyle/>
        <a:p>
          <a:endParaRPr lang="ru-RU"/>
        </a:p>
      </dgm:t>
    </dgm:pt>
    <dgm:pt modelId="{6F981B8C-E7C6-482E-80AB-1756100186A6}" type="sibTrans" cxnId="{6E67DD6A-1FFE-44F2-989C-1903A5BEF9B6}">
      <dgm:prSet/>
      <dgm:spPr/>
      <dgm:t>
        <a:bodyPr/>
        <a:lstStyle/>
        <a:p>
          <a:endParaRPr lang="ru-RU"/>
        </a:p>
      </dgm:t>
    </dgm:pt>
    <dgm:pt modelId="{13F9A122-EC6F-4715-9FBB-BB578069B229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создание оптимальных условий для развития личности учащихся</a:t>
          </a:r>
          <a:endParaRPr lang="ru-RU" baseline="0" dirty="0">
            <a:solidFill>
              <a:schemeClr val="tx1"/>
            </a:solidFill>
          </a:endParaRPr>
        </a:p>
      </dgm:t>
    </dgm:pt>
    <dgm:pt modelId="{6775329B-51F3-478B-A13B-60E262C5E6FB}" type="parTrans" cxnId="{B38CC615-0B93-4D5D-86F8-53DFF8447269}">
      <dgm:prSet/>
      <dgm:spPr/>
      <dgm:t>
        <a:bodyPr/>
        <a:lstStyle/>
        <a:p>
          <a:endParaRPr lang="ru-RU"/>
        </a:p>
      </dgm:t>
    </dgm:pt>
    <dgm:pt modelId="{08386AD3-C893-464B-AB3A-2550D455B607}" type="sibTrans" cxnId="{B38CC615-0B93-4D5D-86F8-53DFF8447269}">
      <dgm:prSet/>
      <dgm:spPr/>
      <dgm:t>
        <a:bodyPr/>
        <a:lstStyle/>
        <a:p>
          <a:endParaRPr lang="ru-RU"/>
        </a:p>
      </dgm:t>
    </dgm:pt>
    <dgm:pt modelId="{B298D3F1-AFFB-4D6C-9BA5-BCA182CA9F70}" type="pres">
      <dgm:prSet presAssocID="{55E26729-DAB4-4AC6-BE7A-CC2E1F8B5F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0A9C6-1AB4-45CE-97B8-8FC1417D687D}" type="pres">
      <dgm:prSet presAssocID="{B39EEA93-822B-4F31-8660-DE35B43E50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73E5-E133-4880-9D14-7CBDA1BD3E79}" type="pres">
      <dgm:prSet presAssocID="{49ACF8D2-F486-41B8-A5E1-C55844193AFF}" presName="sibTrans" presStyleCnt="0"/>
      <dgm:spPr/>
    </dgm:pt>
    <dgm:pt modelId="{A419B30C-F5D9-4435-8ECF-F2ACA9CED213}" type="pres">
      <dgm:prSet presAssocID="{74385F0E-748B-495B-879A-617EA480728E}" presName="node" presStyleLbl="node1" presStyleIdx="1" presStyleCnt="5" custLinFactNeighborX="-176" custLinFactNeighborY="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78BC2-99B6-4F58-9D4C-D7526E7787DC}" type="pres">
      <dgm:prSet presAssocID="{453878F6-1AFF-4B0D-9D99-BAB6679492D6}" presName="sibTrans" presStyleCnt="0"/>
      <dgm:spPr/>
    </dgm:pt>
    <dgm:pt modelId="{A872A10E-BE1C-4520-BBAB-9F83DE16505F}" type="pres">
      <dgm:prSet presAssocID="{8D4C4A8C-F71D-4D9E-A773-15E6A8BDB583}" presName="node" presStyleLbl="node1" presStyleIdx="2" presStyleCnt="5" custLinFactNeighborX="-2280" custLinFactNeighborY="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CB2F9-3AA1-402D-8345-589254B76672}" type="pres">
      <dgm:prSet presAssocID="{A857C430-5B9A-4BB3-AAEF-986D65DCDFCC}" presName="sibTrans" presStyleCnt="0"/>
      <dgm:spPr/>
    </dgm:pt>
    <dgm:pt modelId="{A471CBD0-9E66-48A6-A703-09293D6FF08A}" type="pres">
      <dgm:prSet presAssocID="{3EA44563-BC6D-46D2-B5CC-2B37F206EF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18FE6-B729-4CF1-994A-DF549CE10CA0}" type="pres">
      <dgm:prSet presAssocID="{6F981B8C-E7C6-482E-80AB-1756100186A6}" presName="sibTrans" presStyleCnt="0"/>
      <dgm:spPr/>
    </dgm:pt>
    <dgm:pt modelId="{AADDFF92-D0A6-408D-98EE-F7E578CE147D}" type="pres">
      <dgm:prSet presAssocID="{13F9A122-EC6F-4715-9FBB-BB578069B2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3BF7C-FF0A-4383-88ED-B70D8D683964}" type="presOf" srcId="{3EA44563-BC6D-46D2-B5CC-2B37F206EF81}" destId="{A471CBD0-9E66-48A6-A703-09293D6FF08A}" srcOrd="0" destOrd="0" presId="urn:microsoft.com/office/officeart/2005/8/layout/default"/>
    <dgm:cxn modelId="{226AC6D1-728A-4A34-9005-C955F5CB4552}" type="presOf" srcId="{B39EEA93-822B-4F31-8660-DE35B43E5048}" destId="{5A90A9C6-1AB4-45CE-97B8-8FC1417D687D}" srcOrd="0" destOrd="0" presId="urn:microsoft.com/office/officeart/2005/8/layout/default"/>
    <dgm:cxn modelId="{95419F7B-93EF-4FC4-8B20-58D6A6D37057}" type="presOf" srcId="{13F9A122-EC6F-4715-9FBB-BB578069B229}" destId="{AADDFF92-D0A6-408D-98EE-F7E578CE147D}" srcOrd="0" destOrd="0" presId="urn:microsoft.com/office/officeart/2005/8/layout/default"/>
    <dgm:cxn modelId="{E0136AEE-BA75-423D-B2A5-6066DCF7AF11}" type="presOf" srcId="{55E26729-DAB4-4AC6-BE7A-CC2E1F8B5F19}" destId="{B298D3F1-AFFB-4D6C-9BA5-BCA182CA9F70}" srcOrd="0" destOrd="0" presId="urn:microsoft.com/office/officeart/2005/8/layout/default"/>
    <dgm:cxn modelId="{B38CC615-0B93-4D5D-86F8-53DFF8447269}" srcId="{55E26729-DAB4-4AC6-BE7A-CC2E1F8B5F19}" destId="{13F9A122-EC6F-4715-9FBB-BB578069B229}" srcOrd="4" destOrd="0" parTransId="{6775329B-51F3-478B-A13B-60E262C5E6FB}" sibTransId="{08386AD3-C893-464B-AB3A-2550D455B607}"/>
    <dgm:cxn modelId="{A511F57C-F7A3-44A4-B4C3-54697B6CD80A}" srcId="{55E26729-DAB4-4AC6-BE7A-CC2E1F8B5F19}" destId="{74385F0E-748B-495B-879A-617EA480728E}" srcOrd="1" destOrd="0" parTransId="{C24E6220-F308-4BEA-958E-DF8A0F4FA98A}" sibTransId="{453878F6-1AFF-4B0D-9D99-BAB6679492D6}"/>
    <dgm:cxn modelId="{E80BBB6C-A317-4292-96D6-2144085B58C8}" srcId="{55E26729-DAB4-4AC6-BE7A-CC2E1F8B5F19}" destId="{8D4C4A8C-F71D-4D9E-A773-15E6A8BDB583}" srcOrd="2" destOrd="0" parTransId="{FA1F843D-2801-4E72-AB59-FCA04C6178E1}" sibTransId="{A857C430-5B9A-4BB3-AAEF-986D65DCDFCC}"/>
    <dgm:cxn modelId="{45162EE9-089B-457B-998E-0B0868E2DE8C}" srcId="{55E26729-DAB4-4AC6-BE7A-CC2E1F8B5F19}" destId="{B39EEA93-822B-4F31-8660-DE35B43E5048}" srcOrd="0" destOrd="0" parTransId="{CDA63A37-4FCA-4319-B9FC-D725A17887C5}" sibTransId="{49ACF8D2-F486-41B8-A5E1-C55844193AFF}"/>
    <dgm:cxn modelId="{A6891BE2-0C23-49D6-AB4D-753412F0A5DB}" type="presOf" srcId="{8D4C4A8C-F71D-4D9E-A773-15E6A8BDB583}" destId="{A872A10E-BE1C-4520-BBAB-9F83DE16505F}" srcOrd="0" destOrd="0" presId="urn:microsoft.com/office/officeart/2005/8/layout/default"/>
    <dgm:cxn modelId="{6E67DD6A-1FFE-44F2-989C-1903A5BEF9B6}" srcId="{55E26729-DAB4-4AC6-BE7A-CC2E1F8B5F19}" destId="{3EA44563-BC6D-46D2-B5CC-2B37F206EF81}" srcOrd="3" destOrd="0" parTransId="{8AE1AEDE-FCE7-4CB0-94E6-4700493624D1}" sibTransId="{6F981B8C-E7C6-482E-80AB-1756100186A6}"/>
    <dgm:cxn modelId="{7D4DE79F-64B3-40BC-82CA-10BCAAED977E}" type="presOf" srcId="{74385F0E-748B-495B-879A-617EA480728E}" destId="{A419B30C-F5D9-4435-8ECF-F2ACA9CED213}" srcOrd="0" destOrd="0" presId="urn:microsoft.com/office/officeart/2005/8/layout/default"/>
    <dgm:cxn modelId="{BE9A082B-853D-4400-95B0-76C88B8BCC96}" type="presParOf" srcId="{B298D3F1-AFFB-4D6C-9BA5-BCA182CA9F70}" destId="{5A90A9C6-1AB4-45CE-97B8-8FC1417D687D}" srcOrd="0" destOrd="0" presId="urn:microsoft.com/office/officeart/2005/8/layout/default"/>
    <dgm:cxn modelId="{4C273891-2E1E-44DD-90F1-53D750369B40}" type="presParOf" srcId="{B298D3F1-AFFB-4D6C-9BA5-BCA182CA9F70}" destId="{92A073E5-E133-4880-9D14-7CBDA1BD3E79}" srcOrd="1" destOrd="0" presId="urn:microsoft.com/office/officeart/2005/8/layout/default"/>
    <dgm:cxn modelId="{D6905219-3514-4F2E-8402-34EBCDE2325A}" type="presParOf" srcId="{B298D3F1-AFFB-4D6C-9BA5-BCA182CA9F70}" destId="{A419B30C-F5D9-4435-8ECF-F2ACA9CED213}" srcOrd="2" destOrd="0" presId="urn:microsoft.com/office/officeart/2005/8/layout/default"/>
    <dgm:cxn modelId="{5D60CD2E-A59F-4606-994D-0EAA9CD4B604}" type="presParOf" srcId="{B298D3F1-AFFB-4D6C-9BA5-BCA182CA9F70}" destId="{21178BC2-99B6-4F58-9D4C-D7526E7787DC}" srcOrd="3" destOrd="0" presId="urn:microsoft.com/office/officeart/2005/8/layout/default"/>
    <dgm:cxn modelId="{15FAABA4-12F8-4A14-B498-EC5B54364865}" type="presParOf" srcId="{B298D3F1-AFFB-4D6C-9BA5-BCA182CA9F70}" destId="{A872A10E-BE1C-4520-BBAB-9F83DE16505F}" srcOrd="4" destOrd="0" presId="urn:microsoft.com/office/officeart/2005/8/layout/default"/>
    <dgm:cxn modelId="{8D5DCE51-260D-425F-83F8-7D115393AE06}" type="presParOf" srcId="{B298D3F1-AFFB-4D6C-9BA5-BCA182CA9F70}" destId="{1B1CB2F9-3AA1-402D-8345-589254B76672}" srcOrd="5" destOrd="0" presId="urn:microsoft.com/office/officeart/2005/8/layout/default"/>
    <dgm:cxn modelId="{25FDA7ED-8998-4278-BCD1-A00A3BF97EDE}" type="presParOf" srcId="{B298D3F1-AFFB-4D6C-9BA5-BCA182CA9F70}" destId="{A471CBD0-9E66-48A6-A703-09293D6FF08A}" srcOrd="6" destOrd="0" presId="urn:microsoft.com/office/officeart/2005/8/layout/default"/>
    <dgm:cxn modelId="{5F62CD4A-D787-4398-A833-13AC9D22A5A9}" type="presParOf" srcId="{B298D3F1-AFFB-4D6C-9BA5-BCA182CA9F70}" destId="{80518FE6-B729-4CF1-994A-DF549CE10CA0}" srcOrd="7" destOrd="0" presId="urn:microsoft.com/office/officeart/2005/8/layout/default"/>
    <dgm:cxn modelId="{ECF5028C-234A-441E-9FCA-5CD06A27C81C}" type="presParOf" srcId="{B298D3F1-AFFB-4D6C-9BA5-BCA182CA9F70}" destId="{AADDFF92-D0A6-408D-98EE-F7E578CE147D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DA875-80D6-48FE-BCD8-EACCF303F0B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8D56D-2281-49BC-BA50-B1BCD9BE288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baseline="0" dirty="0" smtClean="0">
              <a:solidFill>
                <a:srgbClr val="0070C0"/>
              </a:solidFill>
            </a:rPr>
            <a:t>ЛЕКЦИИ,</a:t>
          </a:r>
        </a:p>
        <a:p>
          <a:r>
            <a:rPr lang="ru-RU" sz="1600" b="1" baseline="0" dirty="0" smtClean="0">
              <a:solidFill>
                <a:srgbClr val="0070C0"/>
              </a:solidFill>
            </a:rPr>
            <a:t>СЕМИНАРЫ</a:t>
          </a:r>
          <a:endParaRPr lang="ru-RU" sz="1600" b="1" baseline="0" dirty="0">
            <a:solidFill>
              <a:srgbClr val="0070C0"/>
            </a:solidFill>
          </a:endParaRPr>
        </a:p>
      </dgm:t>
    </dgm:pt>
    <dgm:pt modelId="{8A3BD5A7-D0AA-438E-A14B-2BAC10840E43}" type="parTrans" cxnId="{63EAA72F-6CE0-47D9-8F40-206C20B73234}">
      <dgm:prSet/>
      <dgm:spPr/>
      <dgm:t>
        <a:bodyPr/>
        <a:lstStyle/>
        <a:p>
          <a:endParaRPr lang="ru-RU"/>
        </a:p>
      </dgm:t>
    </dgm:pt>
    <dgm:pt modelId="{0F4BD7D7-9560-467B-A516-6EA1D1A35A4A}" type="sibTrans" cxnId="{63EAA72F-6CE0-47D9-8F40-206C20B7323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CF9153-3A75-415B-A74E-E9DB6EF3AC8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baseline="0" dirty="0" smtClean="0">
              <a:solidFill>
                <a:srgbClr val="0070C0"/>
              </a:solidFill>
            </a:rPr>
            <a:t>УРОКИ- РЕФЛИКСИИ</a:t>
          </a:r>
          <a:endParaRPr lang="ru-RU" sz="1600" b="1" baseline="0" dirty="0">
            <a:solidFill>
              <a:srgbClr val="0070C0"/>
            </a:solidFill>
          </a:endParaRPr>
        </a:p>
      </dgm:t>
    </dgm:pt>
    <dgm:pt modelId="{E44698D7-DA20-4063-A056-C17A0B6361E8}" type="parTrans" cxnId="{5F3AAF39-CFF6-4296-9BF5-77DEC94E893F}">
      <dgm:prSet/>
      <dgm:spPr/>
      <dgm:t>
        <a:bodyPr/>
        <a:lstStyle/>
        <a:p>
          <a:endParaRPr lang="ru-RU"/>
        </a:p>
      </dgm:t>
    </dgm:pt>
    <dgm:pt modelId="{2485A61B-BAFD-49C0-94D4-3C2E4C7874D5}" type="sibTrans" cxnId="{5F3AAF39-CFF6-4296-9BF5-77DEC94E893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494FD60-F2DA-4865-8F4C-006D9964E673}">
      <dgm:prSet phldrT="[Текст]" custT="1"/>
      <dgm:spPr>
        <a:solidFill>
          <a:srgbClr val="E33BD7"/>
        </a:solidFill>
      </dgm:spPr>
      <dgm:t>
        <a:bodyPr/>
        <a:lstStyle/>
        <a:p>
          <a:r>
            <a:rPr lang="ru-RU" sz="1800" b="1" baseline="0" dirty="0" smtClean="0">
              <a:solidFill>
                <a:srgbClr val="0070C0"/>
              </a:solidFill>
            </a:rPr>
            <a:t>ИКТ</a:t>
          </a:r>
          <a:endParaRPr lang="ru-RU" sz="1000" b="1" baseline="0" dirty="0">
            <a:solidFill>
              <a:srgbClr val="0070C0"/>
            </a:solidFill>
          </a:endParaRPr>
        </a:p>
      </dgm:t>
    </dgm:pt>
    <dgm:pt modelId="{8A8D521F-F9C8-442A-8FFE-E861E17DF414}" type="parTrans" cxnId="{B7FAF5AF-991F-4D3A-B9D3-33CB97DBA35B}">
      <dgm:prSet/>
      <dgm:spPr/>
      <dgm:t>
        <a:bodyPr/>
        <a:lstStyle/>
        <a:p>
          <a:endParaRPr lang="ru-RU"/>
        </a:p>
      </dgm:t>
    </dgm:pt>
    <dgm:pt modelId="{2CD07668-50EE-478A-AC72-C4E3BA0A061E}" type="sibTrans" cxnId="{B7FAF5AF-991F-4D3A-B9D3-33CB97DBA35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A488C44-C232-4FF9-8BE2-D0BA5E80AA9C}">
      <dgm:prSet phldrT="[Текст]"/>
      <dgm:spPr>
        <a:solidFill>
          <a:srgbClr val="B7F925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</a:rPr>
            <a:t>ПРОЕКТЫ И ИССЛЕДОВАНИЯ</a:t>
          </a:r>
          <a:endParaRPr lang="ru-RU" b="1" baseline="0" dirty="0">
            <a:solidFill>
              <a:srgbClr val="0070C0"/>
            </a:solidFill>
          </a:endParaRPr>
        </a:p>
      </dgm:t>
    </dgm:pt>
    <dgm:pt modelId="{D47EAE66-1FE0-4440-A3EA-1226F4009E7A}" type="parTrans" cxnId="{11F098E4-B967-45F5-9757-D4CA1E91EBAA}">
      <dgm:prSet/>
      <dgm:spPr/>
      <dgm:t>
        <a:bodyPr/>
        <a:lstStyle/>
        <a:p>
          <a:endParaRPr lang="ru-RU"/>
        </a:p>
      </dgm:t>
    </dgm:pt>
    <dgm:pt modelId="{8FC04335-CC2F-4B3E-A6C3-C6F8C3902FE7}" type="sibTrans" cxnId="{11F098E4-B967-45F5-9757-D4CA1E91EBA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18E036E-D1F0-4D0C-80BA-CBE4619FEAA8}">
      <dgm:prSet phldrT="[Текст]" custT="1"/>
      <dgm:spPr>
        <a:solidFill>
          <a:srgbClr val="29DDF5"/>
        </a:solidFill>
      </dgm:spPr>
      <dgm:t>
        <a:bodyPr/>
        <a:lstStyle/>
        <a:p>
          <a:r>
            <a:rPr lang="ru-RU" sz="2000" b="1" baseline="0" dirty="0" smtClean="0">
              <a:solidFill>
                <a:srgbClr val="0070C0"/>
              </a:solidFill>
            </a:rPr>
            <a:t>ИГРА</a:t>
          </a:r>
          <a:endParaRPr lang="ru-RU" sz="2000" b="1" baseline="0" dirty="0">
            <a:solidFill>
              <a:srgbClr val="0070C0"/>
            </a:solidFill>
          </a:endParaRPr>
        </a:p>
      </dgm:t>
    </dgm:pt>
    <dgm:pt modelId="{A9F4EE4E-0F9E-4115-9742-8DD1AABBE621}" type="parTrans" cxnId="{8E12F8E0-B160-473D-87BA-836845B962D2}">
      <dgm:prSet/>
      <dgm:spPr/>
      <dgm:t>
        <a:bodyPr/>
        <a:lstStyle/>
        <a:p>
          <a:endParaRPr lang="ru-RU"/>
        </a:p>
      </dgm:t>
    </dgm:pt>
    <dgm:pt modelId="{F1202173-8C89-4703-9EAA-FD81D8FA0E09}" type="sibTrans" cxnId="{8E12F8E0-B160-473D-87BA-836845B962D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56C5D33-C986-4FF0-8869-53C7D4CB04B5}" type="pres">
      <dgm:prSet presAssocID="{38DDA875-80D6-48FE-BCD8-EACCF303F0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AEA9F-C1B0-4AC5-A5B3-B847E630EB4A}" type="pres">
      <dgm:prSet presAssocID="{A008D56D-2281-49BC-BA50-B1BCD9BE2880}" presName="node" presStyleLbl="node1" presStyleIdx="0" presStyleCnt="5" custScaleX="12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8400F-08D6-45E1-B924-3D5482D5C3E2}" type="pres">
      <dgm:prSet presAssocID="{0F4BD7D7-9560-467B-A516-6EA1D1A35A4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0606C1A-5C9F-4786-BEF4-D7F497FCA8C0}" type="pres">
      <dgm:prSet presAssocID="{0F4BD7D7-9560-467B-A516-6EA1D1A35A4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90A94BD-D6BF-49D9-9455-998558E4E7F8}" type="pres">
      <dgm:prSet presAssocID="{8BCF9153-3A75-415B-A74E-E9DB6EF3AC8E}" presName="node" presStyleLbl="node1" presStyleIdx="1" presStyleCnt="5" custScaleX="12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F06FE-4C0E-4C65-B8CB-5EB96B828E4C}" type="pres">
      <dgm:prSet presAssocID="{2485A61B-BAFD-49C0-94D4-3C2E4C7874D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0698156-5B21-4F28-A48A-A3826D5B45DB}" type="pres">
      <dgm:prSet presAssocID="{2485A61B-BAFD-49C0-94D4-3C2E4C7874D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6EA5919-896F-4D72-8D4B-06C6A47A0548}" type="pres">
      <dgm:prSet presAssocID="{C494FD60-F2DA-4865-8F4C-006D9964E673}" presName="node" presStyleLbl="node1" presStyleIdx="2" presStyleCnt="5" custScaleX="116910" custScaleY="89632" custRadScaleRad="100768" custRadScaleInc="-4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FB71-E8DF-4425-9D13-965AF3527E02}" type="pres">
      <dgm:prSet presAssocID="{2CD07668-50EE-478A-AC72-C4E3BA0A061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DB3D73F-B7F3-4985-B22E-E321DA837B89}" type="pres">
      <dgm:prSet presAssocID="{2CD07668-50EE-478A-AC72-C4E3BA0A061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6029140-7366-4564-85A3-A2651EE86FD1}" type="pres">
      <dgm:prSet presAssocID="{FA488C44-C232-4FF9-8BE2-D0BA5E80AA9C}" presName="node" presStyleLbl="node1" presStyleIdx="3" presStyleCnt="5" custScaleX="121024" custRadScaleRad="100030" custRadScaleInc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E75DD-C48A-4397-BCDD-7D5BB5CAEF13}" type="pres">
      <dgm:prSet presAssocID="{8FC04335-CC2F-4B3E-A6C3-C6F8C3902FE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DFF6100-66DA-4AB0-AD50-6F543F0A8264}" type="pres">
      <dgm:prSet presAssocID="{8FC04335-CC2F-4B3E-A6C3-C6F8C3902FE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7BF44FC-7AFD-490A-BA77-7152ABC85345}" type="pres">
      <dgm:prSet presAssocID="{B18E036E-D1F0-4D0C-80BA-CBE4619FEAA8}" presName="node" presStyleLbl="node1" presStyleIdx="4" presStyleCnt="5" custScaleX="116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F114-B799-46D2-9B63-317665F962F0}" type="pres">
      <dgm:prSet presAssocID="{F1202173-8C89-4703-9EAA-FD81D8FA0E0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4314DB1-1F2B-4CB9-94A3-C8BF30670CE2}" type="pres">
      <dgm:prSet presAssocID="{F1202173-8C89-4703-9EAA-FD81D8FA0E0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7FAF5AF-991F-4D3A-B9D3-33CB97DBA35B}" srcId="{38DDA875-80D6-48FE-BCD8-EACCF303F0B4}" destId="{C494FD60-F2DA-4865-8F4C-006D9964E673}" srcOrd="2" destOrd="0" parTransId="{8A8D521F-F9C8-442A-8FFE-E861E17DF414}" sibTransId="{2CD07668-50EE-478A-AC72-C4E3BA0A061E}"/>
    <dgm:cxn modelId="{63EAA72F-6CE0-47D9-8F40-206C20B73234}" srcId="{38DDA875-80D6-48FE-BCD8-EACCF303F0B4}" destId="{A008D56D-2281-49BC-BA50-B1BCD9BE2880}" srcOrd="0" destOrd="0" parTransId="{8A3BD5A7-D0AA-438E-A14B-2BAC10840E43}" sibTransId="{0F4BD7D7-9560-467B-A516-6EA1D1A35A4A}"/>
    <dgm:cxn modelId="{8E12F8E0-B160-473D-87BA-836845B962D2}" srcId="{38DDA875-80D6-48FE-BCD8-EACCF303F0B4}" destId="{B18E036E-D1F0-4D0C-80BA-CBE4619FEAA8}" srcOrd="4" destOrd="0" parTransId="{A9F4EE4E-0F9E-4115-9742-8DD1AABBE621}" sibTransId="{F1202173-8C89-4703-9EAA-FD81D8FA0E09}"/>
    <dgm:cxn modelId="{5D1B2DAB-9374-41D2-89B7-60C5DFF7CC43}" type="presOf" srcId="{0F4BD7D7-9560-467B-A516-6EA1D1A35A4A}" destId="{90606C1A-5C9F-4786-BEF4-D7F497FCA8C0}" srcOrd="1" destOrd="0" presId="urn:microsoft.com/office/officeart/2005/8/layout/cycle2"/>
    <dgm:cxn modelId="{920365E1-E6AC-4F1E-B119-82B884D2F579}" type="presOf" srcId="{38DDA875-80D6-48FE-BCD8-EACCF303F0B4}" destId="{056C5D33-C986-4FF0-8869-53C7D4CB04B5}" srcOrd="0" destOrd="0" presId="urn:microsoft.com/office/officeart/2005/8/layout/cycle2"/>
    <dgm:cxn modelId="{93011515-09FC-4B25-8CFE-18C457229FE0}" type="presOf" srcId="{0F4BD7D7-9560-467B-A516-6EA1D1A35A4A}" destId="{05A8400F-08D6-45E1-B924-3D5482D5C3E2}" srcOrd="0" destOrd="0" presId="urn:microsoft.com/office/officeart/2005/8/layout/cycle2"/>
    <dgm:cxn modelId="{441649B6-9ED9-4D4C-947E-6A511721BF9D}" type="presOf" srcId="{2485A61B-BAFD-49C0-94D4-3C2E4C7874D5}" destId="{FF5F06FE-4C0E-4C65-B8CB-5EB96B828E4C}" srcOrd="0" destOrd="0" presId="urn:microsoft.com/office/officeart/2005/8/layout/cycle2"/>
    <dgm:cxn modelId="{430D6AC5-7582-4155-BDEB-B521BE2E3CA9}" type="presOf" srcId="{F1202173-8C89-4703-9EAA-FD81D8FA0E09}" destId="{3697F114-B799-46D2-9B63-317665F962F0}" srcOrd="0" destOrd="0" presId="urn:microsoft.com/office/officeart/2005/8/layout/cycle2"/>
    <dgm:cxn modelId="{C57D97CB-DE9A-4D19-9BE0-D0BF1F30781E}" type="presOf" srcId="{F1202173-8C89-4703-9EAA-FD81D8FA0E09}" destId="{D4314DB1-1F2B-4CB9-94A3-C8BF30670CE2}" srcOrd="1" destOrd="0" presId="urn:microsoft.com/office/officeart/2005/8/layout/cycle2"/>
    <dgm:cxn modelId="{AB445D5E-EAC2-4C23-A03C-F636ACB96A38}" type="presOf" srcId="{2CD07668-50EE-478A-AC72-C4E3BA0A061E}" destId="{3DB3D73F-B7F3-4985-B22E-E321DA837B89}" srcOrd="1" destOrd="0" presId="urn:microsoft.com/office/officeart/2005/8/layout/cycle2"/>
    <dgm:cxn modelId="{D4375A9A-A8FC-4196-9490-02321874D6A3}" type="presOf" srcId="{C494FD60-F2DA-4865-8F4C-006D9964E673}" destId="{A6EA5919-896F-4D72-8D4B-06C6A47A0548}" srcOrd="0" destOrd="0" presId="urn:microsoft.com/office/officeart/2005/8/layout/cycle2"/>
    <dgm:cxn modelId="{5F3AAF39-CFF6-4296-9BF5-77DEC94E893F}" srcId="{38DDA875-80D6-48FE-BCD8-EACCF303F0B4}" destId="{8BCF9153-3A75-415B-A74E-E9DB6EF3AC8E}" srcOrd="1" destOrd="0" parTransId="{E44698D7-DA20-4063-A056-C17A0B6361E8}" sibTransId="{2485A61B-BAFD-49C0-94D4-3C2E4C7874D5}"/>
    <dgm:cxn modelId="{4731CD10-8971-4BF4-A0FC-85AB9BDD14DB}" type="presOf" srcId="{2CD07668-50EE-478A-AC72-C4E3BA0A061E}" destId="{5B67FB71-E8DF-4425-9D13-965AF3527E02}" srcOrd="0" destOrd="0" presId="urn:microsoft.com/office/officeart/2005/8/layout/cycle2"/>
    <dgm:cxn modelId="{11F098E4-B967-45F5-9757-D4CA1E91EBAA}" srcId="{38DDA875-80D6-48FE-BCD8-EACCF303F0B4}" destId="{FA488C44-C232-4FF9-8BE2-D0BA5E80AA9C}" srcOrd="3" destOrd="0" parTransId="{D47EAE66-1FE0-4440-A3EA-1226F4009E7A}" sibTransId="{8FC04335-CC2F-4B3E-A6C3-C6F8C3902FE7}"/>
    <dgm:cxn modelId="{3714D112-7140-4156-B54D-FFEB4553D64F}" type="presOf" srcId="{A008D56D-2281-49BC-BA50-B1BCD9BE2880}" destId="{839AEA9F-C1B0-4AC5-A5B3-B847E630EB4A}" srcOrd="0" destOrd="0" presId="urn:microsoft.com/office/officeart/2005/8/layout/cycle2"/>
    <dgm:cxn modelId="{B5C4C92C-9EBF-45CC-969D-68BC0B2B96C5}" type="presOf" srcId="{FA488C44-C232-4FF9-8BE2-D0BA5E80AA9C}" destId="{E6029140-7366-4564-85A3-A2651EE86FD1}" srcOrd="0" destOrd="0" presId="urn:microsoft.com/office/officeart/2005/8/layout/cycle2"/>
    <dgm:cxn modelId="{ACA1968B-D59E-4F42-B66B-710FE2DB2EA7}" type="presOf" srcId="{8FC04335-CC2F-4B3E-A6C3-C6F8C3902FE7}" destId="{12DE75DD-C48A-4397-BCDD-7D5BB5CAEF13}" srcOrd="0" destOrd="0" presId="urn:microsoft.com/office/officeart/2005/8/layout/cycle2"/>
    <dgm:cxn modelId="{1317675B-A61F-4FB4-9A09-63BB293C9A3F}" type="presOf" srcId="{8FC04335-CC2F-4B3E-A6C3-C6F8C3902FE7}" destId="{5DFF6100-66DA-4AB0-AD50-6F543F0A8264}" srcOrd="1" destOrd="0" presId="urn:microsoft.com/office/officeart/2005/8/layout/cycle2"/>
    <dgm:cxn modelId="{99C848C5-B4F9-4E0D-B39F-9D9FB584683A}" type="presOf" srcId="{2485A61B-BAFD-49C0-94D4-3C2E4C7874D5}" destId="{00698156-5B21-4F28-A48A-A3826D5B45DB}" srcOrd="1" destOrd="0" presId="urn:microsoft.com/office/officeart/2005/8/layout/cycle2"/>
    <dgm:cxn modelId="{6063D29A-340B-4611-BD46-7DE4AB103354}" type="presOf" srcId="{8BCF9153-3A75-415B-A74E-E9DB6EF3AC8E}" destId="{B90A94BD-D6BF-49D9-9455-998558E4E7F8}" srcOrd="0" destOrd="0" presId="urn:microsoft.com/office/officeart/2005/8/layout/cycle2"/>
    <dgm:cxn modelId="{E548A87B-375C-4DD5-8122-636B9350BF79}" type="presOf" srcId="{B18E036E-D1F0-4D0C-80BA-CBE4619FEAA8}" destId="{17BF44FC-7AFD-490A-BA77-7152ABC85345}" srcOrd="0" destOrd="0" presId="urn:microsoft.com/office/officeart/2005/8/layout/cycle2"/>
    <dgm:cxn modelId="{20CAB43C-D49D-4BC4-AEEB-B2F597500729}" type="presParOf" srcId="{056C5D33-C986-4FF0-8869-53C7D4CB04B5}" destId="{839AEA9F-C1B0-4AC5-A5B3-B847E630EB4A}" srcOrd="0" destOrd="0" presId="urn:microsoft.com/office/officeart/2005/8/layout/cycle2"/>
    <dgm:cxn modelId="{25BD3D4B-592E-494E-A93B-07F7BAB736E8}" type="presParOf" srcId="{056C5D33-C986-4FF0-8869-53C7D4CB04B5}" destId="{05A8400F-08D6-45E1-B924-3D5482D5C3E2}" srcOrd="1" destOrd="0" presId="urn:microsoft.com/office/officeart/2005/8/layout/cycle2"/>
    <dgm:cxn modelId="{CD94E4D9-4827-4BA5-BE28-5B88FF84DB4B}" type="presParOf" srcId="{05A8400F-08D6-45E1-B924-3D5482D5C3E2}" destId="{90606C1A-5C9F-4786-BEF4-D7F497FCA8C0}" srcOrd="0" destOrd="0" presId="urn:microsoft.com/office/officeart/2005/8/layout/cycle2"/>
    <dgm:cxn modelId="{959EA468-4C84-4E5A-A4E6-75527C0B9DD3}" type="presParOf" srcId="{056C5D33-C986-4FF0-8869-53C7D4CB04B5}" destId="{B90A94BD-D6BF-49D9-9455-998558E4E7F8}" srcOrd="2" destOrd="0" presId="urn:microsoft.com/office/officeart/2005/8/layout/cycle2"/>
    <dgm:cxn modelId="{9D0896F1-93C7-4AA5-AB55-724C4CC8ADB9}" type="presParOf" srcId="{056C5D33-C986-4FF0-8869-53C7D4CB04B5}" destId="{FF5F06FE-4C0E-4C65-B8CB-5EB96B828E4C}" srcOrd="3" destOrd="0" presId="urn:microsoft.com/office/officeart/2005/8/layout/cycle2"/>
    <dgm:cxn modelId="{BAE3C926-E9B2-4943-BC9F-C697CD1A2268}" type="presParOf" srcId="{FF5F06FE-4C0E-4C65-B8CB-5EB96B828E4C}" destId="{00698156-5B21-4F28-A48A-A3826D5B45DB}" srcOrd="0" destOrd="0" presId="urn:microsoft.com/office/officeart/2005/8/layout/cycle2"/>
    <dgm:cxn modelId="{A95FA08C-22F7-4883-B4C0-BCA657E82B45}" type="presParOf" srcId="{056C5D33-C986-4FF0-8869-53C7D4CB04B5}" destId="{A6EA5919-896F-4D72-8D4B-06C6A47A0548}" srcOrd="4" destOrd="0" presId="urn:microsoft.com/office/officeart/2005/8/layout/cycle2"/>
    <dgm:cxn modelId="{E021DB16-EEAB-4B75-A715-2BF70E3CF17A}" type="presParOf" srcId="{056C5D33-C986-4FF0-8869-53C7D4CB04B5}" destId="{5B67FB71-E8DF-4425-9D13-965AF3527E02}" srcOrd="5" destOrd="0" presId="urn:microsoft.com/office/officeart/2005/8/layout/cycle2"/>
    <dgm:cxn modelId="{A0546D6C-176B-4F8C-AE17-4206F0A5698B}" type="presParOf" srcId="{5B67FB71-E8DF-4425-9D13-965AF3527E02}" destId="{3DB3D73F-B7F3-4985-B22E-E321DA837B89}" srcOrd="0" destOrd="0" presId="urn:microsoft.com/office/officeart/2005/8/layout/cycle2"/>
    <dgm:cxn modelId="{2713CED8-2854-4640-A833-456BB73F09B7}" type="presParOf" srcId="{056C5D33-C986-4FF0-8869-53C7D4CB04B5}" destId="{E6029140-7366-4564-85A3-A2651EE86FD1}" srcOrd="6" destOrd="0" presId="urn:microsoft.com/office/officeart/2005/8/layout/cycle2"/>
    <dgm:cxn modelId="{2235BDD4-9515-4CED-AD4C-966D3ECCD2EA}" type="presParOf" srcId="{056C5D33-C986-4FF0-8869-53C7D4CB04B5}" destId="{12DE75DD-C48A-4397-BCDD-7D5BB5CAEF13}" srcOrd="7" destOrd="0" presId="urn:microsoft.com/office/officeart/2005/8/layout/cycle2"/>
    <dgm:cxn modelId="{1DB9BC7D-5377-4E0D-BA16-D9890F827D28}" type="presParOf" srcId="{12DE75DD-C48A-4397-BCDD-7D5BB5CAEF13}" destId="{5DFF6100-66DA-4AB0-AD50-6F543F0A8264}" srcOrd="0" destOrd="0" presId="urn:microsoft.com/office/officeart/2005/8/layout/cycle2"/>
    <dgm:cxn modelId="{F98999B6-8BE2-42BB-8719-F92B015809C5}" type="presParOf" srcId="{056C5D33-C986-4FF0-8869-53C7D4CB04B5}" destId="{17BF44FC-7AFD-490A-BA77-7152ABC85345}" srcOrd="8" destOrd="0" presId="urn:microsoft.com/office/officeart/2005/8/layout/cycle2"/>
    <dgm:cxn modelId="{21483717-74B4-412F-82B0-0EBF2FDC2213}" type="presParOf" srcId="{056C5D33-C986-4FF0-8869-53C7D4CB04B5}" destId="{3697F114-B799-46D2-9B63-317665F962F0}" srcOrd="9" destOrd="0" presId="urn:microsoft.com/office/officeart/2005/8/layout/cycle2"/>
    <dgm:cxn modelId="{9AA2B0E6-5CB9-4708-ACCA-F6024EFA4CC4}" type="presParOf" srcId="{3697F114-B799-46D2-9B63-317665F962F0}" destId="{D4314DB1-1F2B-4CB9-94A3-C8BF30670CE2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A4E44-8319-4858-A645-3ECD14ADBB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C327E-B4F4-4348-B926-64913B5154C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УЧАЩИЕСЯ КЛАССА</a:t>
          </a:r>
          <a:endParaRPr lang="ru-RU" b="1" baseline="0" dirty="0">
            <a:solidFill>
              <a:schemeClr val="tx1"/>
            </a:solidFill>
          </a:endParaRPr>
        </a:p>
      </dgm:t>
    </dgm:pt>
    <dgm:pt modelId="{7235D78D-8275-41C2-879F-A7EBA53C0C8F}" type="parTrans" cxnId="{571B826B-43AB-4C8F-9F59-0481A719AD7E}">
      <dgm:prSet/>
      <dgm:spPr/>
      <dgm:t>
        <a:bodyPr/>
        <a:lstStyle/>
        <a:p>
          <a:endParaRPr lang="ru-RU"/>
        </a:p>
      </dgm:t>
    </dgm:pt>
    <dgm:pt modelId="{26662410-E0B7-4B84-9835-22B4CBAEFA04}" type="sibTrans" cxnId="{571B826B-43AB-4C8F-9F59-0481A719AD7E}">
      <dgm:prSet/>
      <dgm:spPr/>
      <dgm:t>
        <a:bodyPr/>
        <a:lstStyle/>
        <a:p>
          <a:endParaRPr lang="ru-RU"/>
        </a:p>
      </dgm:t>
    </dgm:pt>
    <dgm:pt modelId="{F32AAC15-C3A3-4560-874E-7023A995178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С высокими и высшими учебными возможностями</a:t>
          </a:r>
        </a:p>
        <a:p>
          <a:r>
            <a:rPr lang="en-US" baseline="0" dirty="0" smtClean="0">
              <a:solidFill>
                <a:schemeClr val="tx1"/>
              </a:solidFill>
            </a:rPr>
            <a:t>I</a:t>
          </a:r>
          <a:r>
            <a:rPr lang="ru-RU" baseline="0" dirty="0" smtClean="0">
              <a:solidFill>
                <a:schemeClr val="tx1"/>
              </a:solidFill>
            </a:rPr>
            <a:t> группа</a:t>
          </a:r>
          <a:endParaRPr lang="ru-RU" baseline="0" dirty="0">
            <a:solidFill>
              <a:schemeClr val="tx1"/>
            </a:solidFill>
          </a:endParaRPr>
        </a:p>
      </dgm:t>
    </dgm:pt>
    <dgm:pt modelId="{4115335B-78EB-4B41-84D2-2D1D22E28CA4}" type="parTrans" cxnId="{9B3A2245-A776-4B23-A4B1-9F8698BD97FE}">
      <dgm:prSet/>
      <dgm:spPr/>
      <dgm:t>
        <a:bodyPr/>
        <a:lstStyle/>
        <a:p>
          <a:endParaRPr lang="ru-RU"/>
        </a:p>
      </dgm:t>
    </dgm:pt>
    <dgm:pt modelId="{D0EC4EA8-2E08-41B9-94D1-198C19C567CB}" type="sibTrans" cxnId="{9B3A2245-A776-4B23-A4B1-9F8698BD97FE}">
      <dgm:prSet/>
      <dgm:spPr/>
      <dgm:t>
        <a:bodyPr/>
        <a:lstStyle/>
        <a:p>
          <a:endParaRPr lang="ru-RU"/>
        </a:p>
      </dgm:t>
    </dgm:pt>
    <dgm:pt modelId="{52813A23-FBD1-44FC-8FF6-8E2C9B649E0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Со средними учебными возможностями</a:t>
          </a:r>
        </a:p>
        <a:p>
          <a:r>
            <a:rPr lang="ru-RU" baseline="0" dirty="0" smtClean="0">
              <a:solidFill>
                <a:schemeClr val="tx1"/>
              </a:solidFill>
            </a:rPr>
            <a:t> </a:t>
          </a:r>
          <a:r>
            <a:rPr lang="en-US" baseline="0" dirty="0" smtClean="0">
              <a:solidFill>
                <a:schemeClr val="tx1"/>
              </a:solidFill>
            </a:rPr>
            <a:t> II</a:t>
          </a:r>
          <a:r>
            <a:rPr lang="ru-RU" baseline="0" dirty="0" smtClean="0">
              <a:solidFill>
                <a:schemeClr val="tx1"/>
              </a:solidFill>
            </a:rPr>
            <a:t> группа</a:t>
          </a:r>
          <a:endParaRPr lang="ru-RU" baseline="0" dirty="0">
            <a:solidFill>
              <a:schemeClr val="tx1"/>
            </a:solidFill>
          </a:endParaRPr>
        </a:p>
      </dgm:t>
    </dgm:pt>
    <dgm:pt modelId="{066199F6-5B42-4F23-8829-413EBF5BAA6E}" type="parTrans" cxnId="{BE04B768-5ACC-4E10-A4C4-790EFAE76FE0}">
      <dgm:prSet/>
      <dgm:spPr/>
      <dgm:t>
        <a:bodyPr/>
        <a:lstStyle/>
        <a:p>
          <a:endParaRPr lang="ru-RU"/>
        </a:p>
      </dgm:t>
    </dgm:pt>
    <dgm:pt modelId="{9990101D-E437-40A0-9DAA-F6282BDDA1F4}" type="sibTrans" cxnId="{BE04B768-5ACC-4E10-A4C4-790EFAE76FE0}">
      <dgm:prSet/>
      <dgm:spPr/>
      <dgm:t>
        <a:bodyPr/>
        <a:lstStyle/>
        <a:p>
          <a:endParaRPr lang="ru-RU"/>
        </a:p>
      </dgm:t>
    </dgm:pt>
    <dgm:pt modelId="{CAD8F897-F59B-4CA1-BEA8-254F3F98745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С низкими учебными возможностями</a:t>
          </a:r>
        </a:p>
        <a:p>
          <a:r>
            <a:rPr lang="en-US" baseline="0" dirty="0" smtClean="0">
              <a:solidFill>
                <a:schemeClr val="tx1"/>
              </a:solidFill>
            </a:rPr>
            <a:t>III</a:t>
          </a:r>
          <a:r>
            <a:rPr lang="ru-RU" baseline="0" dirty="0" smtClean="0">
              <a:solidFill>
                <a:schemeClr val="tx1"/>
              </a:solidFill>
            </a:rPr>
            <a:t> группа</a:t>
          </a:r>
          <a:endParaRPr lang="ru-RU" baseline="0" dirty="0">
            <a:solidFill>
              <a:schemeClr val="tx1"/>
            </a:solidFill>
          </a:endParaRPr>
        </a:p>
      </dgm:t>
    </dgm:pt>
    <dgm:pt modelId="{FB4DB1E2-5B6B-497E-ABE5-25C7B71E3C65}" type="parTrans" cxnId="{32156EF2-CE22-4498-B343-40B33C1ED53D}">
      <dgm:prSet/>
      <dgm:spPr/>
      <dgm:t>
        <a:bodyPr/>
        <a:lstStyle/>
        <a:p>
          <a:endParaRPr lang="ru-RU"/>
        </a:p>
      </dgm:t>
    </dgm:pt>
    <dgm:pt modelId="{4ACBD7EC-66D7-45FF-A4A1-1352A8E2E3BF}" type="sibTrans" cxnId="{32156EF2-CE22-4498-B343-40B33C1ED53D}">
      <dgm:prSet/>
      <dgm:spPr/>
      <dgm:t>
        <a:bodyPr/>
        <a:lstStyle/>
        <a:p>
          <a:endParaRPr lang="ru-RU"/>
        </a:p>
      </dgm:t>
    </dgm:pt>
    <dgm:pt modelId="{E214AF44-5439-4C18-9254-A72BB5719EDE}" type="pres">
      <dgm:prSet presAssocID="{8B0A4E44-8319-4858-A645-3ECD14ADB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D86ABD-A67D-44FC-A772-F6654B04BFA0}" type="pres">
      <dgm:prSet presAssocID="{D32C327E-B4F4-4348-B926-64913B5154C8}" presName="hierRoot1" presStyleCnt="0">
        <dgm:presLayoutVars>
          <dgm:hierBranch val="init"/>
        </dgm:presLayoutVars>
      </dgm:prSet>
      <dgm:spPr/>
    </dgm:pt>
    <dgm:pt modelId="{D8CB509B-960F-4B28-B8DB-CE875F48EDDF}" type="pres">
      <dgm:prSet presAssocID="{D32C327E-B4F4-4348-B926-64913B5154C8}" presName="rootComposite1" presStyleCnt="0"/>
      <dgm:spPr/>
    </dgm:pt>
    <dgm:pt modelId="{9598F3D9-374D-4164-88AB-3E20A41BB458}" type="pres">
      <dgm:prSet presAssocID="{D32C327E-B4F4-4348-B926-64913B5154C8}" presName="rootText1" presStyleLbl="node0" presStyleIdx="0" presStyleCnt="1" custScaleX="134644" custScaleY="166668" custLinFactNeighborX="1763" custLinFactNeighborY="-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1AE472-C531-4FA6-A1D2-9C67158C014B}" type="pres">
      <dgm:prSet presAssocID="{D32C327E-B4F4-4348-B926-64913B5154C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54F284-E85E-4F10-AA33-63F475CED070}" type="pres">
      <dgm:prSet presAssocID="{D32C327E-B4F4-4348-B926-64913B5154C8}" presName="hierChild2" presStyleCnt="0"/>
      <dgm:spPr/>
    </dgm:pt>
    <dgm:pt modelId="{D7339AAD-4C6E-479B-AA70-7765848F7D36}" type="pres">
      <dgm:prSet presAssocID="{4115335B-78EB-4B41-84D2-2D1D22E28C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638F3C2-E799-4D86-BE24-B2672D3D9C74}" type="pres">
      <dgm:prSet presAssocID="{F32AAC15-C3A3-4560-874E-7023A9951787}" presName="hierRoot2" presStyleCnt="0">
        <dgm:presLayoutVars>
          <dgm:hierBranch val="init"/>
        </dgm:presLayoutVars>
      </dgm:prSet>
      <dgm:spPr/>
    </dgm:pt>
    <dgm:pt modelId="{6ACA067C-FCC7-42C1-B4AB-B0D28F7EB3C8}" type="pres">
      <dgm:prSet presAssocID="{F32AAC15-C3A3-4560-874E-7023A9951787}" presName="rootComposite" presStyleCnt="0"/>
      <dgm:spPr/>
    </dgm:pt>
    <dgm:pt modelId="{93F18B33-8033-4F6B-9CD5-FBD03CEE72E2}" type="pres">
      <dgm:prSet presAssocID="{F32AAC15-C3A3-4560-874E-7023A995178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FFC1E-1D9C-491A-A497-C300D435164F}" type="pres">
      <dgm:prSet presAssocID="{F32AAC15-C3A3-4560-874E-7023A9951787}" presName="rootConnector" presStyleLbl="node2" presStyleIdx="0" presStyleCnt="3"/>
      <dgm:spPr/>
      <dgm:t>
        <a:bodyPr/>
        <a:lstStyle/>
        <a:p>
          <a:endParaRPr lang="ru-RU"/>
        </a:p>
      </dgm:t>
    </dgm:pt>
    <dgm:pt modelId="{39D15675-FF1A-4082-A731-F5A25AF6DD3D}" type="pres">
      <dgm:prSet presAssocID="{F32AAC15-C3A3-4560-874E-7023A9951787}" presName="hierChild4" presStyleCnt="0"/>
      <dgm:spPr/>
    </dgm:pt>
    <dgm:pt modelId="{F6A4F5D8-83B1-4F5D-8810-41BFBE55F239}" type="pres">
      <dgm:prSet presAssocID="{F32AAC15-C3A3-4560-874E-7023A9951787}" presName="hierChild5" presStyleCnt="0"/>
      <dgm:spPr/>
    </dgm:pt>
    <dgm:pt modelId="{FE42F9C8-F829-4C26-90D5-70FF0ABFECE7}" type="pres">
      <dgm:prSet presAssocID="{066199F6-5B42-4F23-8829-413EBF5BAA6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B84F1A2-B625-4E11-BAC0-776FB36787AB}" type="pres">
      <dgm:prSet presAssocID="{52813A23-FBD1-44FC-8FF6-8E2C9B649E06}" presName="hierRoot2" presStyleCnt="0">
        <dgm:presLayoutVars>
          <dgm:hierBranch val="init"/>
        </dgm:presLayoutVars>
      </dgm:prSet>
      <dgm:spPr/>
    </dgm:pt>
    <dgm:pt modelId="{4D239C58-614B-4DDC-9A8B-2F9FD515C995}" type="pres">
      <dgm:prSet presAssocID="{52813A23-FBD1-44FC-8FF6-8E2C9B649E06}" presName="rootComposite" presStyleCnt="0"/>
      <dgm:spPr/>
    </dgm:pt>
    <dgm:pt modelId="{57E0CB3A-82BF-4823-AAAE-7D419296DD23}" type="pres">
      <dgm:prSet presAssocID="{52813A23-FBD1-44FC-8FF6-8E2C9B649E06}" presName="rootText" presStyleLbl="node2" presStyleIdx="1" presStyleCnt="3" custLinFactNeighborX="-820" custLinFactNeighborY="4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A9774-CF3E-4BD7-8871-764327BE07E6}" type="pres">
      <dgm:prSet presAssocID="{52813A23-FBD1-44FC-8FF6-8E2C9B649E06}" presName="rootConnector" presStyleLbl="node2" presStyleIdx="1" presStyleCnt="3"/>
      <dgm:spPr/>
      <dgm:t>
        <a:bodyPr/>
        <a:lstStyle/>
        <a:p>
          <a:endParaRPr lang="ru-RU"/>
        </a:p>
      </dgm:t>
    </dgm:pt>
    <dgm:pt modelId="{A183FE9A-ECDB-407D-B0C7-9246E543B80F}" type="pres">
      <dgm:prSet presAssocID="{52813A23-FBD1-44FC-8FF6-8E2C9B649E06}" presName="hierChild4" presStyleCnt="0"/>
      <dgm:spPr/>
    </dgm:pt>
    <dgm:pt modelId="{80D014F0-5C8B-43C4-AADF-094C009D175B}" type="pres">
      <dgm:prSet presAssocID="{52813A23-FBD1-44FC-8FF6-8E2C9B649E06}" presName="hierChild5" presStyleCnt="0"/>
      <dgm:spPr/>
    </dgm:pt>
    <dgm:pt modelId="{CEAC312E-351B-44D0-8DF3-832886AD40C5}" type="pres">
      <dgm:prSet presAssocID="{FB4DB1E2-5B6B-497E-ABE5-25C7B71E3C6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FE5818-3284-4E0F-9FC1-01C5667003C9}" type="pres">
      <dgm:prSet presAssocID="{CAD8F897-F59B-4CA1-BEA8-254F3F98745F}" presName="hierRoot2" presStyleCnt="0">
        <dgm:presLayoutVars>
          <dgm:hierBranch val="init"/>
        </dgm:presLayoutVars>
      </dgm:prSet>
      <dgm:spPr/>
    </dgm:pt>
    <dgm:pt modelId="{D66A3803-A4AE-41DE-AA12-DDC364FCF830}" type="pres">
      <dgm:prSet presAssocID="{CAD8F897-F59B-4CA1-BEA8-254F3F98745F}" presName="rootComposite" presStyleCnt="0"/>
      <dgm:spPr/>
    </dgm:pt>
    <dgm:pt modelId="{C8B31170-6A71-4680-99BB-EA663872A380}" type="pres">
      <dgm:prSet presAssocID="{CAD8F897-F59B-4CA1-BEA8-254F3F9874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A144E-57EA-47B4-A0B9-5BE62B6F93F7}" type="pres">
      <dgm:prSet presAssocID="{CAD8F897-F59B-4CA1-BEA8-254F3F98745F}" presName="rootConnector" presStyleLbl="node2" presStyleIdx="2" presStyleCnt="3"/>
      <dgm:spPr/>
      <dgm:t>
        <a:bodyPr/>
        <a:lstStyle/>
        <a:p>
          <a:endParaRPr lang="ru-RU"/>
        </a:p>
      </dgm:t>
    </dgm:pt>
    <dgm:pt modelId="{2BCD7667-BE36-4642-AB05-003A183A29CE}" type="pres">
      <dgm:prSet presAssocID="{CAD8F897-F59B-4CA1-BEA8-254F3F98745F}" presName="hierChild4" presStyleCnt="0"/>
      <dgm:spPr/>
    </dgm:pt>
    <dgm:pt modelId="{B152C3B8-CBEE-4C7F-BEE2-4B4DA1F45FF3}" type="pres">
      <dgm:prSet presAssocID="{CAD8F897-F59B-4CA1-BEA8-254F3F98745F}" presName="hierChild5" presStyleCnt="0"/>
      <dgm:spPr/>
    </dgm:pt>
    <dgm:pt modelId="{ACBDB742-3284-4722-AB04-BABA349F3975}" type="pres">
      <dgm:prSet presAssocID="{D32C327E-B4F4-4348-B926-64913B5154C8}" presName="hierChild3" presStyleCnt="0"/>
      <dgm:spPr/>
    </dgm:pt>
  </dgm:ptLst>
  <dgm:cxnLst>
    <dgm:cxn modelId="{BE04B768-5ACC-4E10-A4C4-790EFAE76FE0}" srcId="{D32C327E-B4F4-4348-B926-64913B5154C8}" destId="{52813A23-FBD1-44FC-8FF6-8E2C9B649E06}" srcOrd="1" destOrd="0" parTransId="{066199F6-5B42-4F23-8829-413EBF5BAA6E}" sibTransId="{9990101D-E437-40A0-9DAA-F6282BDDA1F4}"/>
    <dgm:cxn modelId="{85B1908B-A59C-4305-AB7F-4BAFC0749748}" type="presOf" srcId="{CAD8F897-F59B-4CA1-BEA8-254F3F98745F}" destId="{C8B31170-6A71-4680-99BB-EA663872A380}" srcOrd="0" destOrd="0" presId="urn:microsoft.com/office/officeart/2005/8/layout/orgChart1"/>
    <dgm:cxn modelId="{571B826B-43AB-4C8F-9F59-0481A719AD7E}" srcId="{8B0A4E44-8319-4858-A645-3ECD14ADBB09}" destId="{D32C327E-B4F4-4348-B926-64913B5154C8}" srcOrd="0" destOrd="0" parTransId="{7235D78D-8275-41C2-879F-A7EBA53C0C8F}" sibTransId="{26662410-E0B7-4B84-9835-22B4CBAEFA04}"/>
    <dgm:cxn modelId="{6634430B-9F33-4F3D-9D02-5B9F9938DFAB}" type="presOf" srcId="{52813A23-FBD1-44FC-8FF6-8E2C9B649E06}" destId="{55AA9774-CF3E-4BD7-8871-764327BE07E6}" srcOrd="1" destOrd="0" presId="urn:microsoft.com/office/officeart/2005/8/layout/orgChart1"/>
    <dgm:cxn modelId="{1CCEAFDB-2DEF-4CDC-B46B-78115FB8248B}" type="presOf" srcId="{D32C327E-B4F4-4348-B926-64913B5154C8}" destId="{641AE472-C531-4FA6-A1D2-9C67158C014B}" srcOrd="1" destOrd="0" presId="urn:microsoft.com/office/officeart/2005/8/layout/orgChart1"/>
    <dgm:cxn modelId="{4923B207-C870-498F-8A13-471A621136BF}" type="presOf" srcId="{52813A23-FBD1-44FC-8FF6-8E2C9B649E06}" destId="{57E0CB3A-82BF-4823-AAAE-7D419296DD23}" srcOrd="0" destOrd="0" presId="urn:microsoft.com/office/officeart/2005/8/layout/orgChart1"/>
    <dgm:cxn modelId="{32156EF2-CE22-4498-B343-40B33C1ED53D}" srcId="{D32C327E-B4F4-4348-B926-64913B5154C8}" destId="{CAD8F897-F59B-4CA1-BEA8-254F3F98745F}" srcOrd="2" destOrd="0" parTransId="{FB4DB1E2-5B6B-497E-ABE5-25C7B71E3C65}" sibTransId="{4ACBD7EC-66D7-45FF-A4A1-1352A8E2E3BF}"/>
    <dgm:cxn modelId="{42DF8FCC-5E16-45A3-93A7-E7E39A7F41C4}" type="presOf" srcId="{FB4DB1E2-5B6B-497E-ABE5-25C7B71E3C65}" destId="{CEAC312E-351B-44D0-8DF3-832886AD40C5}" srcOrd="0" destOrd="0" presId="urn:microsoft.com/office/officeart/2005/8/layout/orgChart1"/>
    <dgm:cxn modelId="{080C1F98-4D78-4A94-95DD-B574143D7342}" type="presOf" srcId="{8B0A4E44-8319-4858-A645-3ECD14ADBB09}" destId="{E214AF44-5439-4C18-9254-A72BB5719EDE}" srcOrd="0" destOrd="0" presId="urn:microsoft.com/office/officeart/2005/8/layout/orgChart1"/>
    <dgm:cxn modelId="{2A50E1B0-7B89-45B1-A550-E990B14871B4}" type="presOf" srcId="{CAD8F897-F59B-4CA1-BEA8-254F3F98745F}" destId="{4C9A144E-57EA-47B4-A0B9-5BE62B6F93F7}" srcOrd="1" destOrd="0" presId="urn:microsoft.com/office/officeart/2005/8/layout/orgChart1"/>
    <dgm:cxn modelId="{193340A5-FABB-445F-A1FC-446DB3C60884}" type="presOf" srcId="{066199F6-5B42-4F23-8829-413EBF5BAA6E}" destId="{FE42F9C8-F829-4C26-90D5-70FF0ABFECE7}" srcOrd="0" destOrd="0" presId="urn:microsoft.com/office/officeart/2005/8/layout/orgChart1"/>
    <dgm:cxn modelId="{65B79615-61E8-48E0-88E8-F1D0BE803949}" type="presOf" srcId="{F32AAC15-C3A3-4560-874E-7023A9951787}" destId="{826FFC1E-1D9C-491A-A497-C300D435164F}" srcOrd="1" destOrd="0" presId="urn:microsoft.com/office/officeart/2005/8/layout/orgChart1"/>
    <dgm:cxn modelId="{4B438C7C-1074-46C6-8696-E2BB6A3BAE43}" type="presOf" srcId="{4115335B-78EB-4B41-84D2-2D1D22E28CA4}" destId="{D7339AAD-4C6E-479B-AA70-7765848F7D36}" srcOrd="0" destOrd="0" presId="urn:microsoft.com/office/officeart/2005/8/layout/orgChart1"/>
    <dgm:cxn modelId="{6015744F-A990-4140-8ABD-258C486CD35A}" type="presOf" srcId="{F32AAC15-C3A3-4560-874E-7023A9951787}" destId="{93F18B33-8033-4F6B-9CD5-FBD03CEE72E2}" srcOrd="0" destOrd="0" presId="urn:microsoft.com/office/officeart/2005/8/layout/orgChart1"/>
    <dgm:cxn modelId="{37568ECF-0426-474D-9FCF-5DB83EE2944A}" type="presOf" srcId="{D32C327E-B4F4-4348-B926-64913B5154C8}" destId="{9598F3D9-374D-4164-88AB-3E20A41BB458}" srcOrd="0" destOrd="0" presId="urn:microsoft.com/office/officeart/2005/8/layout/orgChart1"/>
    <dgm:cxn modelId="{9B3A2245-A776-4B23-A4B1-9F8698BD97FE}" srcId="{D32C327E-B4F4-4348-B926-64913B5154C8}" destId="{F32AAC15-C3A3-4560-874E-7023A9951787}" srcOrd="0" destOrd="0" parTransId="{4115335B-78EB-4B41-84D2-2D1D22E28CA4}" sibTransId="{D0EC4EA8-2E08-41B9-94D1-198C19C567CB}"/>
    <dgm:cxn modelId="{BE64FF4B-5CAF-44D2-8BC8-795E2E81D954}" type="presParOf" srcId="{E214AF44-5439-4C18-9254-A72BB5719EDE}" destId="{45D86ABD-A67D-44FC-A772-F6654B04BFA0}" srcOrd="0" destOrd="0" presId="urn:microsoft.com/office/officeart/2005/8/layout/orgChart1"/>
    <dgm:cxn modelId="{6F1A57BC-F57B-4842-9949-D8591A8D9179}" type="presParOf" srcId="{45D86ABD-A67D-44FC-A772-F6654B04BFA0}" destId="{D8CB509B-960F-4B28-B8DB-CE875F48EDDF}" srcOrd="0" destOrd="0" presId="urn:microsoft.com/office/officeart/2005/8/layout/orgChart1"/>
    <dgm:cxn modelId="{FD969141-C558-47E3-986C-B5B628E02B6A}" type="presParOf" srcId="{D8CB509B-960F-4B28-B8DB-CE875F48EDDF}" destId="{9598F3D9-374D-4164-88AB-3E20A41BB458}" srcOrd="0" destOrd="0" presId="urn:microsoft.com/office/officeart/2005/8/layout/orgChart1"/>
    <dgm:cxn modelId="{1E864E88-8350-4725-AFF6-F1DA922716AF}" type="presParOf" srcId="{D8CB509B-960F-4B28-B8DB-CE875F48EDDF}" destId="{641AE472-C531-4FA6-A1D2-9C67158C014B}" srcOrd="1" destOrd="0" presId="urn:microsoft.com/office/officeart/2005/8/layout/orgChart1"/>
    <dgm:cxn modelId="{63EA26E6-0BA7-4E97-BE68-8D8DD675C27D}" type="presParOf" srcId="{45D86ABD-A67D-44FC-A772-F6654B04BFA0}" destId="{1654F284-E85E-4F10-AA33-63F475CED070}" srcOrd="1" destOrd="0" presId="urn:microsoft.com/office/officeart/2005/8/layout/orgChart1"/>
    <dgm:cxn modelId="{B3F3208A-E01B-4806-A32B-4FF69AE69B7B}" type="presParOf" srcId="{1654F284-E85E-4F10-AA33-63F475CED070}" destId="{D7339AAD-4C6E-479B-AA70-7765848F7D36}" srcOrd="0" destOrd="0" presId="urn:microsoft.com/office/officeart/2005/8/layout/orgChart1"/>
    <dgm:cxn modelId="{5BD1FC1E-3A2E-4D7A-916C-BFAEC27ECAAE}" type="presParOf" srcId="{1654F284-E85E-4F10-AA33-63F475CED070}" destId="{A638F3C2-E799-4D86-BE24-B2672D3D9C74}" srcOrd="1" destOrd="0" presId="urn:microsoft.com/office/officeart/2005/8/layout/orgChart1"/>
    <dgm:cxn modelId="{005DB682-DDAF-4463-B3A0-09CC4A47DFB7}" type="presParOf" srcId="{A638F3C2-E799-4D86-BE24-B2672D3D9C74}" destId="{6ACA067C-FCC7-42C1-B4AB-B0D28F7EB3C8}" srcOrd="0" destOrd="0" presId="urn:microsoft.com/office/officeart/2005/8/layout/orgChart1"/>
    <dgm:cxn modelId="{0308D3AF-0532-488B-8168-716799B68A6F}" type="presParOf" srcId="{6ACA067C-FCC7-42C1-B4AB-B0D28F7EB3C8}" destId="{93F18B33-8033-4F6B-9CD5-FBD03CEE72E2}" srcOrd="0" destOrd="0" presId="urn:microsoft.com/office/officeart/2005/8/layout/orgChart1"/>
    <dgm:cxn modelId="{808F9CD1-FA8A-47CD-AA25-041D644564B3}" type="presParOf" srcId="{6ACA067C-FCC7-42C1-B4AB-B0D28F7EB3C8}" destId="{826FFC1E-1D9C-491A-A497-C300D435164F}" srcOrd="1" destOrd="0" presId="urn:microsoft.com/office/officeart/2005/8/layout/orgChart1"/>
    <dgm:cxn modelId="{AC1CD93C-8D3B-4E4B-8A20-7C8D4C26A0A6}" type="presParOf" srcId="{A638F3C2-E799-4D86-BE24-B2672D3D9C74}" destId="{39D15675-FF1A-4082-A731-F5A25AF6DD3D}" srcOrd="1" destOrd="0" presId="urn:microsoft.com/office/officeart/2005/8/layout/orgChart1"/>
    <dgm:cxn modelId="{8C86E636-648E-4D1B-9A42-AD2607CB56E2}" type="presParOf" srcId="{A638F3C2-E799-4D86-BE24-B2672D3D9C74}" destId="{F6A4F5D8-83B1-4F5D-8810-41BFBE55F239}" srcOrd="2" destOrd="0" presId="urn:microsoft.com/office/officeart/2005/8/layout/orgChart1"/>
    <dgm:cxn modelId="{2642DC76-53A6-46CE-B8A4-7CD0821B6236}" type="presParOf" srcId="{1654F284-E85E-4F10-AA33-63F475CED070}" destId="{FE42F9C8-F829-4C26-90D5-70FF0ABFECE7}" srcOrd="2" destOrd="0" presId="urn:microsoft.com/office/officeart/2005/8/layout/orgChart1"/>
    <dgm:cxn modelId="{C677399F-1DD4-4BD0-BAA1-E5EAA8D2F96F}" type="presParOf" srcId="{1654F284-E85E-4F10-AA33-63F475CED070}" destId="{EB84F1A2-B625-4E11-BAC0-776FB36787AB}" srcOrd="3" destOrd="0" presId="urn:microsoft.com/office/officeart/2005/8/layout/orgChart1"/>
    <dgm:cxn modelId="{C5746D71-4497-4F11-A5A6-99ADA0543B04}" type="presParOf" srcId="{EB84F1A2-B625-4E11-BAC0-776FB36787AB}" destId="{4D239C58-614B-4DDC-9A8B-2F9FD515C995}" srcOrd="0" destOrd="0" presId="urn:microsoft.com/office/officeart/2005/8/layout/orgChart1"/>
    <dgm:cxn modelId="{6FFA9AED-1A4B-48AA-A211-49FB10A04547}" type="presParOf" srcId="{4D239C58-614B-4DDC-9A8B-2F9FD515C995}" destId="{57E0CB3A-82BF-4823-AAAE-7D419296DD23}" srcOrd="0" destOrd="0" presId="urn:microsoft.com/office/officeart/2005/8/layout/orgChart1"/>
    <dgm:cxn modelId="{4F7BD2A3-FFB8-4A00-B8DE-27968596750F}" type="presParOf" srcId="{4D239C58-614B-4DDC-9A8B-2F9FD515C995}" destId="{55AA9774-CF3E-4BD7-8871-764327BE07E6}" srcOrd="1" destOrd="0" presId="urn:microsoft.com/office/officeart/2005/8/layout/orgChart1"/>
    <dgm:cxn modelId="{00019644-5A14-4DB9-AB57-57218A7C950C}" type="presParOf" srcId="{EB84F1A2-B625-4E11-BAC0-776FB36787AB}" destId="{A183FE9A-ECDB-407D-B0C7-9246E543B80F}" srcOrd="1" destOrd="0" presId="urn:microsoft.com/office/officeart/2005/8/layout/orgChart1"/>
    <dgm:cxn modelId="{AAB313B2-B937-4975-85E6-4226BC45EBCF}" type="presParOf" srcId="{EB84F1A2-B625-4E11-BAC0-776FB36787AB}" destId="{80D014F0-5C8B-43C4-AADF-094C009D175B}" srcOrd="2" destOrd="0" presId="urn:microsoft.com/office/officeart/2005/8/layout/orgChart1"/>
    <dgm:cxn modelId="{9DB6C888-CCF6-414F-B045-F8D01EF4BF9F}" type="presParOf" srcId="{1654F284-E85E-4F10-AA33-63F475CED070}" destId="{CEAC312E-351B-44D0-8DF3-832886AD40C5}" srcOrd="4" destOrd="0" presId="urn:microsoft.com/office/officeart/2005/8/layout/orgChart1"/>
    <dgm:cxn modelId="{CF7D04A5-E809-4D29-ABEC-57D285F33946}" type="presParOf" srcId="{1654F284-E85E-4F10-AA33-63F475CED070}" destId="{61FE5818-3284-4E0F-9FC1-01C5667003C9}" srcOrd="5" destOrd="0" presId="urn:microsoft.com/office/officeart/2005/8/layout/orgChart1"/>
    <dgm:cxn modelId="{1157F280-0AD3-4510-9E1E-42EF2ED176BC}" type="presParOf" srcId="{61FE5818-3284-4E0F-9FC1-01C5667003C9}" destId="{D66A3803-A4AE-41DE-AA12-DDC364FCF830}" srcOrd="0" destOrd="0" presId="urn:microsoft.com/office/officeart/2005/8/layout/orgChart1"/>
    <dgm:cxn modelId="{7A69EAB4-22C1-40D0-ACDD-AD21CDE7D9C6}" type="presParOf" srcId="{D66A3803-A4AE-41DE-AA12-DDC364FCF830}" destId="{C8B31170-6A71-4680-99BB-EA663872A380}" srcOrd="0" destOrd="0" presId="urn:microsoft.com/office/officeart/2005/8/layout/orgChart1"/>
    <dgm:cxn modelId="{8023CE56-F66D-442F-912F-CF4A270AB8BD}" type="presParOf" srcId="{D66A3803-A4AE-41DE-AA12-DDC364FCF830}" destId="{4C9A144E-57EA-47B4-A0B9-5BE62B6F93F7}" srcOrd="1" destOrd="0" presId="urn:microsoft.com/office/officeart/2005/8/layout/orgChart1"/>
    <dgm:cxn modelId="{10F5A9A1-B12B-4E0E-9E40-BACC32B116E2}" type="presParOf" srcId="{61FE5818-3284-4E0F-9FC1-01C5667003C9}" destId="{2BCD7667-BE36-4642-AB05-003A183A29CE}" srcOrd="1" destOrd="0" presId="urn:microsoft.com/office/officeart/2005/8/layout/orgChart1"/>
    <dgm:cxn modelId="{833B86B4-549D-4126-9B06-F5A416E2FAE0}" type="presParOf" srcId="{61FE5818-3284-4E0F-9FC1-01C5667003C9}" destId="{B152C3B8-CBEE-4C7F-BEE2-4B4DA1F45FF3}" srcOrd="2" destOrd="0" presId="urn:microsoft.com/office/officeart/2005/8/layout/orgChart1"/>
    <dgm:cxn modelId="{EB752264-07C2-494D-BE19-478FEA09E8F4}" type="presParOf" srcId="{45D86ABD-A67D-44FC-A772-F6654B04BFA0}" destId="{ACBDB742-3284-4722-AB04-BABA349F397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0E16-D819-4EDC-B979-D6B46B7B64A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2AB27-FFD5-4018-96AB-81080199D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2AB27-FFD5-4018-96AB-81080199D7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4106-823A-4A58-BE7B-3D059B03539A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69113"/>
          </a:xfrm>
          <a:prstGeom prst="rect">
            <a:avLst/>
          </a:prstGeom>
          <a:solidFill>
            <a:srgbClr val="F3F2E9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ru-RU" sz="4400" b="1" dirty="0" smtClean="0"/>
              <a:t>ИНДИВИДУАЛЬНО –</a:t>
            </a:r>
          </a:p>
          <a:p>
            <a:r>
              <a:rPr lang="ru-RU" sz="4400" b="1" dirty="0" smtClean="0"/>
              <a:t> ДИФФЕРЕНЦИРОВАННЫЙ ПОДХОД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деятельности учащихся на уроках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686800" cy="474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Дифференцированный подход в обучении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57256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Дифференц.подход\0020-020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IMG_16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420938"/>
            <a:ext cx="3338513" cy="2160587"/>
          </a:xfrm>
        </p:spPr>
      </p:pic>
      <p:pic>
        <p:nvPicPr>
          <p:cNvPr id="18435" name="Picture 8" descr="IMG_16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4076700"/>
            <a:ext cx="3384550" cy="2536825"/>
          </a:xfrm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827088" y="549275"/>
            <a:ext cx="80645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D6A83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Дифференцированный подход к обучению </a:t>
            </a:r>
            <a:r>
              <a:rPr lang="ru-RU" sz="2400" b="1" i="1" dirty="0">
                <a:solidFill>
                  <a:srgbClr val="D6A83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использованием групповой, парной,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D6A83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индивидуальной и других форм работы</a:t>
            </a:r>
          </a:p>
        </p:txBody>
      </p:sp>
      <p:sp>
        <p:nvSpPr>
          <p:cNvPr id="1843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BackPrevious">
            <a:avLst/>
          </a:prstGeom>
          <a:solidFill>
            <a:srgbClr val="C7E1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042988" y="2349500"/>
            <a:ext cx="38163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 </a:t>
            </a:r>
            <a:r>
              <a:rPr lang="ru-RU" b="1" dirty="0"/>
              <a:t>суметь увидеть каждого ученика, его стремления и возможности;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 - определять индивидуальные перспективы развития учащихся и всего класса в целом;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4427538" y="4652963"/>
            <a:ext cx="374491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предлагать </a:t>
            </a:r>
            <a:r>
              <a:rPr lang="ru-RU" b="1" dirty="0"/>
              <a:t>различные формы работы  учащихся на уроках </a:t>
            </a:r>
            <a:r>
              <a:rPr lang="ru-RU" b="1" dirty="0" smtClean="0"/>
              <a:t>и </a:t>
            </a:r>
            <a:r>
              <a:rPr lang="ru-RU" b="1" dirty="0"/>
              <a:t>в ходе подготовки к ним для нахождения наиболее  оптимальных способов продвижения каждого  по пути образования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User\Рабочий стол\Дифференц.подход\Копия 0006-006-Domashnie-zadanija-s-pozitsij-zdorovesberezh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pPr algn="ctr"/>
            <a:r>
              <a:rPr lang="ru-RU" sz="3200" dirty="0" smtClean="0"/>
              <a:t>КОЛЛЕКТИВНЫЙ  СПОСОБ ОБУЧЕНИЯ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158162" cy="2786062"/>
          </a:xfrm>
        </p:spPr>
        <p:txBody>
          <a:bodyPr/>
          <a:lstStyle/>
          <a:p>
            <a:r>
              <a:rPr lang="ru-RU" sz="2400" dirty="0" smtClean="0"/>
              <a:t>КСО – такая организация обучения, когда каждый учит каждого путем общения в динамических парах сменного состава</a:t>
            </a:r>
          </a:p>
          <a:p>
            <a:r>
              <a:rPr lang="ru-RU" sz="2400" dirty="0" smtClean="0"/>
              <a:t>Ребенок выступает поочередно учеником или учителем</a:t>
            </a:r>
          </a:p>
          <a:p>
            <a:r>
              <a:rPr lang="ru-RU" sz="2400" dirty="0" smtClean="0"/>
              <a:t>Цель – усвоение ЗУН, своевременная их коррекция, формирование самостоятельности в обучении</a:t>
            </a:r>
          </a:p>
        </p:txBody>
      </p:sp>
      <p:sp>
        <p:nvSpPr>
          <p:cNvPr id="37892" name="Скругленный прямоугольник 3"/>
          <p:cNvSpPr>
            <a:spLocks noChangeArrowheads="1"/>
          </p:cNvSpPr>
          <p:nvPr/>
        </p:nvSpPr>
        <p:spPr bwMode="auto">
          <a:xfrm>
            <a:off x="142875" y="4357688"/>
            <a:ext cx="1357313" cy="162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sz="1400" b="1"/>
              <a:t>Определение </a:t>
            </a:r>
          </a:p>
          <a:p>
            <a:r>
              <a:rPr lang="ru-RU" sz="1400" b="1"/>
              <a:t>целей</a:t>
            </a:r>
          </a:p>
        </p:txBody>
      </p:sp>
      <p:sp>
        <p:nvSpPr>
          <p:cNvPr id="37893" name="Скругленный прямоугольник 4"/>
          <p:cNvSpPr>
            <a:spLocks noChangeArrowheads="1"/>
          </p:cNvSpPr>
          <p:nvPr/>
        </p:nvSpPr>
        <p:spPr bwMode="auto">
          <a:xfrm>
            <a:off x="1571604" y="4357694"/>
            <a:ext cx="1428750" cy="164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sz="1400" b="1"/>
              <a:t>Установление </a:t>
            </a:r>
          </a:p>
          <a:p>
            <a:r>
              <a:rPr lang="ru-RU" sz="1400" b="1"/>
              <a:t>правил</a:t>
            </a:r>
          </a:p>
          <a:p>
            <a:r>
              <a:rPr lang="ru-RU" sz="1400" b="1"/>
              <a:t>деятельности</a:t>
            </a:r>
          </a:p>
        </p:txBody>
      </p:sp>
      <p:sp>
        <p:nvSpPr>
          <p:cNvPr id="37894" name="Скругленный прямоугольник 5"/>
          <p:cNvSpPr>
            <a:spLocks noChangeArrowheads="1"/>
          </p:cNvSpPr>
          <p:nvPr/>
        </p:nvSpPr>
        <p:spPr bwMode="auto">
          <a:xfrm>
            <a:off x="3143250" y="4357688"/>
            <a:ext cx="1500188" cy="162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sz="1400" b="1"/>
              <a:t>Формирование </a:t>
            </a:r>
          </a:p>
          <a:p>
            <a:r>
              <a:rPr lang="ru-RU" sz="1400" b="1"/>
              <a:t>групп, пар</a:t>
            </a:r>
          </a:p>
        </p:txBody>
      </p:sp>
      <p:sp>
        <p:nvSpPr>
          <p:cNvPr id="37895" name="Скругленный прямоугольник 6"/>
          <p:cNvSpPr>
            <a:spLocks noChangeArrowheads="1"/>
          </p:cNvSpPr>
          <p:nvPr/>
        </p:nvSpPr>
        <p:spPr bwMode="auto">
          <a:xfrm>
            <a:off x="5715000" y="4357688"/>
            <a:ext cx="914400" cy="155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Скругленный прямоугольник 7"/>
          <p:cNvSpPr>
            <a:spLocks noChangeArrowheads="1"/>
          </p:cNvSpPr>
          <p:nvPr/>
        </p:nvSpPr>
        <p:spPr bwMode="auto">
          <a:xfrm>
            <a:off x="6786563" y="4357688"/>
            <a:ext cx="914400" cy="155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Скругленный прямоугольник 8"/>
          <p:cNvSpPr>
            <a:spLocks noChangeArrowheads="1"/>
          </p:cNvSpPr>
          <p:nvPr/>
        </p:nvSpPr>
        <p:spPr bwMode="auto">
          <a:xfrm>
            <a:off x="7786688" y="4357688"/>
            <a:ext cx="1357312" cy="155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sz="1400" b="1"/>
              <a:t>Подведение </a:t>
            </a:r>
          </a:p>
          <a:p>
            <a:r>
              <a:rPr lang="ru-RU" sz="1400" b="1"/>
              <a:t>итогов </a:t>
            </a:r>
          </a:p>
          <a:p>
            <a:r>
              <a:rPr lang="ru-RU" sz="1400" b="1"/>
              <a:t>(зачеты)</a:t>
            </a: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5429250" y="4000500"/>
            <a:ext cx="234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Работа в динамических </a:t>
            </a:r>
          </a:p>
          <a:p>
            <a:pPr algn="ctr"/>
            <a:r>
              <a:rPr lang="ru-RU" sz="1400" b="1"/>
              <a:t>парах</a:t>
            </a:r>
          </a:p>
        </p:txBody>
      </p:sp>
      <p:sp>
        <p:nvSpPr>
          <p:cNvPr id="37899" name="TextBox 10"/>
          <p:cNvSpPr txBox="1">
            <a:spLocks noChangeArrowheads="1"/>
          </p:cNvSpPr>
          <p:nvPr/>
        </p:nvSpPr>
        <p:spPr bwMode="auto">
          <a:xfrm>
            <a:off x="5643563" y="6143625"/>
            <a:ext cx="101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Текущий</a:t>
            </a:r>
          </a:p>
          <a:p>
            <a:r>
              <a:rPr lang="ru-RU" sz="1400" b="1"/>
              <a:t>контроль</a:t>
            </a:r>
          </a:p>
        </p:txBody>
      </p:sp>
      <p:sp>
        <p:nvSpPr>
          <p:cNvPr id="37900" name="TextBox 12"/>
          <p:cNvSpPr txBox="1">
            <a:spLocks noChangeArrowheads="1"/>
          </p:cNvSpPr>
          <p:nvPr/>
        </p:nvSpPr>
        <p:spPr bwMode="auto">
          <a:xfrm>
            <a:off x="6715125" y="6119813"/>
            <a:ext cx="1144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Индивиду-</a:t>
            </a:r>
          </a:p>
          <a:p>
            <a:r>
              <a:rPr lang="ru-RU" sz="1400" b="1"/>
              <a:t>альная </a:t>
            </a:r>
          </a:p>
          <a:p>
            <a:r>
              <a:rPr lang="ru-RU" sz="1400" b="1"/>
              <a:t>помощь</a:t>
            </a:r>
          </a:p>
        </p:txBody>
      </p:sp>
      <p:cxnSp>
        <p:nvCxnSpPr>
          <p:cNvPr id="37901" name="Прямая со стрелкой 14"/>
          <p:cNvCxnSpPr>
            <a:cxnSpLocks noChangeShapeType="1"/>
            <a:endCxn id="37896" idx="2"/>
          </p:cNvCxnSpPr>
          <p:nvPr/>
        </p:nvCxnSpPr>
        <p:spPr bwMode="auto">
          <a:xfrm rot="5400000" flipH="1" flipV="1">
            <a:off x="7079457" y="6050756"/>
            <a:ext cx="300038" cy="285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2" name="Прямая со стрелкой 22"/>
          <p:cNvCxnSpPr>
            <a:cxnSpLocks noChangeShapeType="1"/>
          </p:cNvCxnSpPr>
          <p:nvPr/>
        </p:nvCxnSpPr>
        <p:spPr bwMode="auto">
          <a:xfrm rot="5400000" flipH="1" flipV="1">
            <a:off x="5936457" y="6065044"/>
            <a:ext cx="300037" cy="285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3" name="Прямая со стрелкой 23"/>
          <p:cNvCxnSpPr>
            <a:cxnSpLocks noChangeShapeType="1"/>
          </p:cNvCxnSpPr>
          <p:nvPr/>
        </p:nvCxnSpPr>
        <p:spPr bwMode="auto">
          <a:xfrm rot="5400000" flipH="1" flipV="1">
            <a:off x="6108700" y="5106988"/>
            <a:ext cx="50006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4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5680075" y="5106988"/>
            <a:ext cx="50006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5" name="Прямая со стрелкой 28"/>
          <p:cNvCxnSpPr>
            <a:cxnSpLocks noChangeShapeType="1"/>
          </p:cNvCxnSpPr>
          <p:nvPr/>
        </p:nvCxnSpPr>
        <p:spPr bwMode="auto">
          <a:xfrm rot="5400000" flipH="1" flipV="1">
            <a:off x="6929438" y="4786313"/>
            <a:ext cx="500062" cy="5000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6" name="Прямая со стрелкой 29"/>
          <p:cNvCxnSpPr>
            <a:cxnSpLocks noChangeShapeType="1"/>
          </p:cNvCxnSpPr>
          <p:nvPr/>
        </p:nvCxnSpPr>
        <p:spPr bwMode="auto">
          <a:xfrm rot="16200000" flipH="1">
            <a:off x="6929437" y="4857751"/>
            <a:ext cx="500063" cy="5000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7907" name="Скругленный прямоугольник 35"/>
          <p:cNvSpPr>
            <a:spLocks noChangeArrowheads="1"/>
          </p:cNvSpPr>
          <p:nvPr/>
        </p:nvSpPr>
        <p:spPr bwMode="auto">
          <a:xfrm>
            <a:off x="4714875" y="4357688"/>
            <a:ext cx="914400" cy="155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908" name="Прямая со стрелкой 38"/>
          <p:cNvCxnSpPr>
            <a:cxnSpLocks noChangeShapeType="1"/>
          </p:cNvCxnSpPr>
          <p:nvPr/>
        </p:nvCxnSpPr>
        <p:spPr bwMode="auto">
          <a:xfrm>
            <a:off x="5000625" y="5000625"/>
            <a:ext cx="3571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7909" name="Прямая со стрелкой 39"/>
          <p:cNvCxnSpPr>
            <a:cxnSpLocks noChangeShapeType="1"/>
          </p:cNvCxnSpPr>
          <p:nvPr/>
        </p:nvCxnSpPr>
        <p:spPr bwMode="auto">
          <a:xfrm rot="10800000">
            <a:off x="5000625" y="5429250"/>
            <a:ext cx="3571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7910" name="Блок-схема: узел 45"/>
          <p:cNvSpPr>
            <a:spLocks noChangeArrowheads="1"/>
          </p:cNvSpPr>
          <p:nvPr/>
        </p:nvSpPr>
        <p:spPr bwMode="auto">
          <a:xfrm>
            <a:off x="1000125" y="5715000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1" name="Блок-схема: узел 46"/>
          <p:cNvSpPr>
            <a:spLocks noChangeArrowheads="1"/>
          </p:cNvSpPr>
          <p:nvPr/>
        </p:nvSpPr>
        <p:spPr bwMode="auto">
          <a:xfrm>
            <a:off x="6286500" y="4643438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2" name="Блок-схема: узел 47"/>
          <p:cNvSpPr>
            <a:spLocks noChangeArrowheads="1"/>
          </p:cNvSpPr>
          <p:nvPr/>
        </p:nvSpPr>
        <p:spPr bwMode="auto">
          <a:xfrm>
            <a:off x="5857875" y="4643438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3" name="Блок-схема: узел 48"/>
          <p:cNvSpPr>
            <a:spLocks noChangeArrowheads="1"/>
          </p:cNvSpPr>
          <p:nvPr/>
        </p:nvSpPr>
        <p:spPr bwMode="auto">
          <a:xfrm>
            <a:off x="5857875" y="5429250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4" name="Блок-схема: узел 49"/>
          <p:cNvSpPr>
            <a:spLocks noChangeArrowheads="1"/>
          </p:cNvSpPr>
          <p:nvPr/>
        </p:nvSpPr>
        <p:spPr bwMode="auto">
          <a:xfrm>
            <a:off x="6786563" y="4714875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5" name="Блок-схема: узел 50"/>
          <p:cNvSpPr>
            <a:spLocks noChangeArrowheads="1"/>
          </p:cNvSpPr>
          <p:nvPr/>
        </p:nvSpPr>
        <p:spPr bwMode="auto">
          <a:xfrm>
            <a:off x="6858000" y="5357813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6" name="Блок-схема: узел 51"/>
          <p:cNvSpPr>
            <a:spLocks noChangeArrowheads="1"/>
          </p:cNvSpPr>
          <p:nvPr/>
        </p:nvSpPr>
        <p:spPr bwMode="auto">
          <a:xfrm>
            <a:off x="7429500" y="4643438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7" name="Блок-схема: узел 52"/>
          <p:cNvSpPr>
            <a:spLocks noChangeArrowheads="1"/>
          </p:cNvSpPr>
          <p:nvPr/>
        </p:nvSpPr>
        <p:spPr bwMode="auto">
          <a:xfrm>
            <a:off x="7429500" y="5357813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8" name="Блок-схема: узел 53"/>
          <p:cNvSpPr>
            <a:spLocks noChangeArrowheads="1"/>
          </p:cNvSpPr>
          <p:nvPr/>
        </p:nvSpPr>
        <p:spPr bwMode="auto">
          <a:xfrm>
            <a:off x="8001000" y="5643563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9" name="Блок-схема: узел 54"/>
          <p:cNvSpPr>
            <a:spLocks noChangeArrowheads="1"/>
          </p:cNvSpPr>
          <p:nvPr/>
        </p:nvSpPr>
        <p:spPr bwMode="auto">
          <a:xfrm>
            <a:off x="2500313" y="5715000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0" name="Блок-схема: узел 55"/>
          <p:cNvSpPr>
            <a:spLocks noChangeArrowheads="1"/>
          </p:cNvSpPr>
          <p:nvPr/>
        </p:nvSpPr>
        <p:spPr bwMode="auto">
          <a:xfrm>
            <a:off x="5429250" y="4929188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1" name="Блок-схема: узел 56"/>
          <p:cNvSpPr>
            <a:spLocks noChangeArrowheads="1"/>
          </p:cNvSpPr>
          <p:nvPr/>
        </p:nvSpPr>
        <p:spPr bwMode="auto">
          <a:xfrm>
            <a:off x="4786313" y="4929188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2" name="Блок-схема: узел 57"/>
          <p:cNvSpPr>
            <a:spLocks noChangeArrowheads="1"/>
          </p:cNvSpPr>
          <p:nvPr/>
        </p:nvSpPr>
        <p:spPr bwMode="auto">
          <a:xfrm>
            <a:off x="5429250" y="5357813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3" name="Блок-схема: узел 58"/>
          <p:cNvSpPr>
            <a:spLocks noChangeArrowheads="1"/>
          </p:cNvSpPr>
          <p:nvPr/>
        </p:nvSpPr>
        <p:spPr bwMode="auto">
          <a:xfrm>
            <a:off x="4786313" y="5357813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4" name="Блок-схема: узел 59"/>
          <p:cNvSpPr>
            <a:spLocks noChangeArrowheads="1"/>
          </p:cNvSpPr>
          <p:nvPr/>
        </p:nvSpPr>
        <p:spPr bwMode="auto">
          <a:xfrm>
            <a:off x="6286500" y="5429250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Блок-схема: узел 60"/>
          <p:cNvSpPr>
            <a:spLocks noChangeArrowheads="1"/>
          </p:cNvSpPr>
          <p:nvPr/>
        </p:nvSpPr>
        <p:spPr bwMode="auto">
          <a:xfrm>
            <a:off x="3857625" y="5715000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Блок-схема: узел 61"/>
          <p:cNvSpPr>
            <a:spLocks noChangeArrowheads="1"/>
          </p:cNvSpPr>
          <p:nvPr/>
        </p:nvSpPr>
        <p:spPr bwMode="auto">
          <a:xfrm>
            <a:off x="357188" y="6143625"/>
            <a:ext cx="142875" cy="142875"/>
          </a:xfrm>
          <a:prstGeom prst="flowChartConnec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 bwMode="auto">
          <a:xfrm>
            <a:off x="1928813" y="5715000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 bwMode="auto">
          <a:xfrm>
            <a:off x="500063" y="5715000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 bwMode="auto">
          <a:xfrm>
            <a:off x="3357563" y="5715000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 bwMode="auto">
          <a:xfrm>
            <a:off x="7286625" y="6000750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 bwMode="auto">
          <a:xfrm>
            <a:off x="8286750" y="5643563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 bwMode="auto">
          <a:xfrm>
            <a:off x="285750" y="6357938"/>
            <a:ext cx="285750" cy="14287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0" name="Блок-схема: процесс 69"/>
          <p:cNvSpPr/>
          <p:nvPr/>
        </p:nvSpPr>
        <p:spPr bwMode="auto">
          <a:xfrm>
            <a:off x="4214813" y="5715000"/>
            <a:ext cx="214312" cy="142875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" name="Блок-схема: процесс 70"/>
          <p:cNvSpPr/>
          <p:nvPr/>
        </p:nvSpPr>
        <p:spPr bwMode="auto">
          <a:xfrm>
            <a:off x="357188" y="6715125"/>
            <a:ext cx="214312" cy="142875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" name="Блок-схема: процесс 71"/>
          <p:cNvSpPr/>
          <p:nvPr/>
        </p:nvSpPr>
        <p:spPr bwMode="auto">
          <a:xfrm>
            <a:off x="6286500" y="6000750"/>
            <a:ext cx="214313" cy="142875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" name="Блок-схема: процесс 72"/>
          <p:cNvSpPr/>
          <p:nvPr/>
        </p:nvSpPr>
        <p:spPr bwMode="auto">
          <a:xfrm>
            <a:off x="8715375" y="5643563"/>
            <a:ext cx="214313" cy="142875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937" name="TextBox 73"/>
          <p:cNvSpPr txBox="1">
            <a:spLocks noChangeArrowheads="1"/>
          </p:cNvSpPr>
          <p:nvPr/>
        </p:nvSpPr>
        <p:spPr bwMode="auto">
          <a:xfrm>
            <a:off x="714375" y="6072188"/>
            <a:ext cx="709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ученик</a:t>
            </a:r>
          </a:p>
        </p:txBody>
      </p:sp>
      <p:sp>
        <p:nvSpPr>
          <p:cNvPr id="37938" name="TextBox 74"/>
          <p:cNvSpPr txBox="1">
            <a:spLocks noChangeArrowheads="1"/>
          </p:cNvSpPr>
          <p:nvPr/>
        </p:nvSpPr>
        <p:spPr bwMode="auto">
          <a:xfrm>
            <a:off x="714375" y="6357938"/>
            <a:ext cx="806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учитель</a:t>
            </a:r>
          </a:p>
        </p:txBody>
      </p:sp>
      <p:sp>
        <p:nvSpPr>
          <p:cNvPr id="37939" name="TextBox 75"/>
          <p:cNvSpPr txBox="1">
            <a:spLocks noChangeArrowheads="1"/>
          </p:cNvSpPr>
          <p:nvPr/>
        </p:nvSpPr>
        <p:spPr bwMode="auto">
          <a:xfrm>
            <a:off x="714375" y="6581775"/>
            <a:ext cx="1806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общественный актив</a:t>
            </a:r>
          </a:p>
        </p:txBody>
      </p:sp>
    </p:spTree>
  </p:cSld>
  <p:clrMapOvr>
    <a:masterClrMapping/>
  </p:clrMapOvr>
  <p:transition spd="slow" advTm="1906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Уроки - рефлексии</a:t>
            </a: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611188" y="1628775"/>
            <a:ext cx="1924050" cy="1079500"/>
          </a:xfrm>
          <a:prstGeom prst="ellipse">
            <a:avLst/>
          </a:prstGeom>
          <a:solidFill>
            <a:srgbClr val="E095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стихи</a:t>
            </a: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2124075" y="2708275"/>
            <a:ext cx="1924050" cy="914400"/>
          </a:xfrm>
          <a:prstGeom prst="ellipse">
            <a:avLst/>
          </a:prstGeom>
          <a:solidFill>
            <a:srgbClr val="ADD7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слайды</a:t>
            </a:r>
          </a:p>
        </p:txBody>
      </p:sp>
      <p:sp>
        <p:nvSpPr>
          <p:cNvPr id="33797" name="Oval 7"/>
          <p:cNvSpPr>
            <a:spLocks noChangeArrowheads="1"/>
          </p:cNvSpPr>
          <p:nvPr/>
        </p:nvSpPr>
        <p:spPr bwMode="auto">
          <a:xfrm>
            <a:off x="5143504" y="2643182"/>
            <a:ext cx="2087563" cy="914400"/>
          </a:xfrm>
          <a:prstGeom prst="ellipse">
            <a:avLst/>
          </a:prstGeom>
          <a:solidFill>
            <a:srgbClr val="29DD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самооценка</a:t>
            </a:r>
          </a:p>
        </p:txBody>
      </p:sp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3779838" y="1628775"/>
            <a:ext cx="1922462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репродукции</a:t>
            </a:r>
          </a:p>
          <a:p>
            <a:pPr algn="ctr"/>
            <a:r>
              <a:rPr lang="ru-RU" b="1" dirty="0"/>
              <a:t>картин</a:t>
            </a:r>
          </a:p>
        </p:txBody>
      </p:sp>
      <p:sp>
        <p:nvSpPr>
          <p:cNvPr id="33799" name="Oval 10"/>
          <p:cNvSpPr>
            <a:spLocks noChangeArrowheads="1"/>
          </p:cNvSpPr>
          <p:nvPr/>
        </p:nvSpPr>
        <p:spPr bwMode="auto">
          <a:xfrm>
            <a:off x="6732588" y="1700213"/>
            <a:ext cx="1924050" cy="914400"/>
          </a:xfrm>
          <a:prstGeom prst="ellipse">
            <a:avLst/>
          </a:prstGeom>
          <a:solidFill>
            <a:srgbClr val="B7F9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музыкальные</a:t>
            </a:r>
          </a:p>
          <a:p>
            <a:pPr algn="ctr"/>
            <a:r>
              <a:rPr lang="ru-RU" b="1" dirty="0"/>
              <a:t>произведения</a:t>
            </a:r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1476375" y="4941888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801" name="Text Box 20"/>
          <p:cNvSpPr txBox="1">
            <a:spLocks noChangeArrowheads="1"/>
          </p:cNvSpPr>
          <p:nvPr/>
        </p:nvSpPr>
        <p:spPr bwMode="auto">
          <a:xfrm>
            <a:off x="1547813" y="4221163"/>
            <a:ext cx="7200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b="1" dirty="0"/>
              <a:t> формирование рефлексивного мышления</a:t>
            </a:r>
          </a:p>
          <a:p>
            <a:pPr>
              <a:buFontTx/>
              <a:buChar char="-"/>
            </a:pPr>
            <a:r>
              <a:rPr lang="ru-RU" sz="2400" b="1" dirty="0"/>
              <a:t> коррекция собственной активности на уроке</a:t>
            </a:r>
          </a:p>
          <a:p>
            <a:pPr>
              <a:buFontTx/>
              <a:buChar char="-"/>
            </a:pPr>
            <a:r>
              <a:rPr lang="ru-RU" sz="2400" b="1" dirty="0"/>
              <a:t> умение предвидеть результаты своей работы</a:t>
            </a:r>
          </a:p>
          <a:p>
            <a:pPr>
              <a:buFontTx/>
              <a:buChar char="-"/>
            </a:pPr>
            <a:r>
              <a:rPr lang="ru-RU" sz="2400" b="1" dirty="0"/>
              <a:t> оценивание своих учебных достижений</a:t>
            </a:r>
          </a:p>
          <a:p>
            <a:pPr>
              <a:buFontTx/>
              <a:buChar char="-"/>
            </a:pPr>
            <a:r>
              <a:rPr lang="ru-RU" sz="2400" b="1" dirty="0"/>
              <a:t> учет мнения других при самооценке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1142984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674916" y="2039936"/>
            <a:ext cx="1279539" cy="200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3794" idx="2"/>
          </p:cNvCxnSpPr>
          <p:nvPr/>
        </p:nvCxnSpPr>
        <p:spPr>
          <a:xfrm rot="5400000">
            <a:off x="4458900" y="1429934"/>
            <a:ext cx="323834" cy="54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3797" idx="0"/>
          </p:cNvCxnSpPr>
          <p:nvPr/>
        </p:nvCxnSpPr>
        <p:spPr>
          <a:xfrm rot="16200000" flipH="1">
            <a:off x="5380436" y="1836331"/>
            <a:ext cx="1493853" cy="119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679421" y="1250141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/>
      <p:bldP spid="33796" grpId="0" animBg="1"/>
      <p:bldP spid="33797" grpId="0" animBg="1"/>
      <p:bldP spid="33798" grpId="0" animBg="1"/>
      <p:bldP spid="337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Использование ИКТ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1785926"/>
            <a:ext cx="4826000" cy="435768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активизация познавательной деятельности</a:t>
            </a:r>
          </a:p>
          <a:p>
            <a:pPr eaLnBrk="1" hangingPunct="1"/>
            <a:r>
              <a:rPr lang="ru-RU" sz="2400" b="1" dirty="0" smtClean="0"/>
              <a:t>осуществление дифференцированного подхода</a:t>
            </a:r>
          </a:p>
          <a:p>
            <a:pPr eaLnBrk="1" hangingPunct="1"/>
            <a:r>
              <a:rPr lang="ru-RU" sz="2400" b="1" dirty="0" smtClean="0"/>
              <a:t>развитие информационной культуры</a:t>
            </a:r>
          </a:p>
          <a:p>
            <a:pPr eaLnBrk="1" hangingPunct="1"/>
            <a:r>
              <a:rPr lang="ru-RU" sz="2400" b="1" dirty="0" smtClean="0"/>
              <a:t>индивидуализация</a:t>
            </a:r>
          </a:p>
          <a:p>
            <a:pPr eaLnBrk="1" hangingPunct="1"/>
            <a:r>
              <a:rPr lang="ru-RU" sz="2400" b="1" dirty="0" smtClean="0"/>
              <a:t>все вовлечены в процесс познания</a:t>
            </a:r>
          </a:p>
        </p:txBody>
      </p:sp>
      <p:pic>
        <p:nvPicPr>
          <p:cNvPr id="25604" name="Picture 4" descr="J0189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1390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J02320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924175"/>
            <a:ext cx="2894012" cy="2414588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Творческие работы детей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2411413" y="1857364"/>
            <a:ext cx="1871662" cy="1117611"/>
          </a:xfrm>
          <a:prstGeom prst="ellipse">
            <a:avLst/>
          </a:prstGeom>
          <a:solidFill>
            <a:srgbClr val="E33B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викторины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692275" y="4005262"/>
            <a:ext cx="1871663" cy="1138249"/>
          </a:xfrm>
          <a:prstGeom prst="ellipse">
            <a:avLst/>
          </a:prstGeom>
          <a:solidFill>
            <a:srgbClr val="ADD7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стихи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924300" y="5300662"/>
            <a:ext cx="1871663" cy="10572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сочинения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084888" y="3857628"/>
            <a:ext cx="1871662" cy="1062035"/>
          </a:xfrm>
          <a:prstGeom prst="ellipse">
            <a:avLst/>
          </a:prstGeom>
          <a:solidFill>
            <a:srgbClr val="B7F9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рисунки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364163" y="1928802"/>
            <a:ext cx="1871662" cy="1046173"/>
          </a:xfrm>
          <a:prstGeom prst="ellipse">
            <a:avLst/>
          </a:prstGeom>
          <a:solidFill>
            <a:srgbClr val="29DD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кроссворды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356100" y="3500438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5076825" y="2924175"/>
            <a:ext cx="6477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995738" y="2924175"/>
            <a:ext cx="5048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292725" y="4076700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787900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563938" y="4076700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Результаты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563938" y="3068638"/>
            <a:ext cx="2232025" cy="1203325"/>
          </a:xfrm>
          <a:prstGeom prst="ellipse">
            <a:avLst/>
          </a:prstGeom>
          <a:solidFill>
            <a:srgbClr val="E095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900113" y="1557338"/>
            <a:ext cx="2160587" cy="1295400"/>
          </a:xfrm>
          <a:prstGeom prst="ellipse">
            <a:avLst/>
          </a:prstGeom>
          <a:solidFill>
            <a:srgbClr val="B7F9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самореализация</a:t>
            </a:r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6372225" y="2997200"/>
            <a:ext cx="2160588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мотивация</a:t>
            </a:r>
          </a:p>
          <a:p>
            <a:pPr algn="ctr"/>
            <a:r>
              <a:rPr lang="ru-RU" b="1" dirty="0"/>
              <a:t> к учению</a:t>
            </a: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3500430" y="4714884"/>
            <a:ext cx="2305050" cy="1274763"/>
          </a:xfrm>
          <a:prstGeom prst="ellipse">
            <a:avLst/>
          </a:prstGeom>
          <a:solidFill>
            <a:srgbClr val="E095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понимание радости</a:t>
            </a:r>
          </a:p>
          <a:p>
            <a:pPr algn="ctr"/>
            <a:r>
              <a:rPr lang="ru-RU" b="1" dirty="0"/>
              <a:t>открытий</a:t>
            </a:r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971550" y="3141663"/>
            <a:ext cx="2232025" cy="1130300"/>
          </a:xfrm>
          <a:prstGeom prst="ellipse">
            <a:avLst/>
          </a:prstGeom>
          <a:solidFill>
            <a:srgbClr val="B7F9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хороший уровень</a:t>
            </a:r>
          </a:p>
          <a:p>
            <a:pPr algn="ctr"/>
            <a:r>
              <a:rPr lang="ru-RU" b="1"/>
              <a:t>знаний </a:t>
            </a: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785786" y="4714884"/>
            <a:ext cx="2305050" cy="1131888"/>
          </a:xfrm>
          <a:prstGeom prst="ellipse">
            <a:avLst/>
          </a:prstGeom>
          <a:solidFill>
            <a:srgbClr val="B7F9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100% выбор</a:t>
            </a:r>
          </a:p>
          <a:p>
            <a:pPr algn="ctr"/>
            <a:r>
              <a:rPr lang="ru-RU" b="1" dirty="0"/>
              <a:t>элективных курсов</a:t>
            </a:r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3635375" y="1557338"/>
            <a:ext cx="2160588" cy="1203325"/>
          </a:xfrm>
          <a:prstGeom prst="ellipse">
            <a:avLst/>
          </a:prstGeom>
          <a:solidFill>
            <a:srgbClr val="E095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личностный </a:t>
            </a:r>
          </a:p>
          <a:p>
            <a:pPr algn="ctr"/>
            <a:r>
              <a:rPr lang="ru-RU" b="1" dirty="0"/>
              <a:t>рост</a:t>
            </a:r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6357950" y="4714884"/>
            <a:ext cx="2160587" cy="1203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призовые места</a:t>
            </a:r>
          </a:p>
          <a:p>
            <a:pPr algn="ctr"/>
            <a:r>
              <a:rPr lang="ru-RU" b="1" dirty="0"/>
              <a:t>в конкурсах</a:t>
            </a:r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6357950" y="1500174"/>
            <a:ext cx="2232025" cy="1152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формирование</a:t>
            </a:r>
          </a:p>
          <a:p>
            <a:pPr algn="ctr"/>
            <a:r>
              <a:rPr lang="ru-RU" b="1"/>
              <a:t>компетентностей</a:t>
            </a:r>
          </a:p>
        </p:txBody>
      </p:sp>
      <p:sp>
        <p:nvSpPr>
          <p:cNvPr id="34828" name="Text Box 18"/>
          <p:cNvSpPr txBox="1">
            <a:spLocks noChangeArrowheads="1"/>
          </p:cNvSpPr>
          <p:nvPr/>
        </p:nvSpPr>
        <p:spPr bwMode="auto">
          <a:xfrm>
            <a:off x="3708400" y="3305175"/>
            <a:ext cx="242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призовые места</a:t>
            </a:r>
          </a:p>
          <a:p>
            <a:r>
              <a:rPr lang="ru-RU" b="1" dirty="0"/>
              <a:t>в олимпиадах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animBg="1"/>
      <p:bldP spid="34820" grpId="0" animBg="1"/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latin typeface="Cambria" pitchFamily="18" charset="0"/>
              </a:rPr>
              <a:t>ОБРАЗОВАНИЕ – ВАЖНЕЙШЕЕ ИЗ ЗЕМНЫХ БЛАГ, ЕСЛИ ОНО НАИВЫСШЕГО КАЧЕСТВА, В ПРОТИВНОМ СЛУЧАЕ ОНО СОВЕРШЕННО БЕСПОЛЕЗНО</a:t>
            </a:r>
          </a:p>
          <a:p>
            <a:pPr algn="ctr">
              <a:buNone/>
            </a:pPr>
            <a:r>
              <a:rPr lang="ru-RU" b="1" i="1" dirty="0" smtClean="0">
                <a:latin typeface="Cambria" pitchFamily="18" charset="0"/>
              </a:rPr>
              <a:t>                                  </a:t>
            </a:r>
          </a:p>
          <a:p>
            <a:pPr algn="ctr">
              <a:buNone/>
            </a:pPr>
            <a:r>
              <a:rPr lang="ru-RU" b="1" i="1" dirty="0" smtClean="0">
                <a:latin typeface="Cambria" pitchFamily="18" charset="0"/>
              </a:rPr>
              <a:t>                                                           Р. КИПЛИНГ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00188"/>
          <a:ext cx="8501090" cy="506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45"/>
                <a:gridCol w="4250545"/>
              </a:tblGrid>
              <a:tr h="3501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положительное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отрицательное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Исключается «усреднение»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Деление детей по уровню развития негуманно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Появляется возможность помогать слабому, уделять внимание сильному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 неравенство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классе отстающих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Слабые лишены возможности тянуться за сильными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Более эффективная работа с трудными учениками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Перевод в слабые группы воспринимается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детьми как унижение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Реализуется желание сильных более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быстро и глубоко продвигаться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 совершенной объективной диагностики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04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Повышается уровень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мотивации в сильных группах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Понижается уровень мотивации в слабых группах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63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группе детей с одинаковыми возможностями ребенку учиться легче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Перекомплектование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разрушает коллективы классов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47" name="Прямоугольник 4"/>
          <p:cNvSpPr>
            <a:spLocks noChangeArrowheads="1"/>
          </p:cNvSpPr>
          <p:nvPr/>
        </p:nvSpPr>
        <p:spPr bwMode="auto">
          <a:xfrm>
            <a:off x="2357438" y="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Технология  уровневой  дифференциации</a:t>
            </a:r>
          </a:p>
        </p:txBody>
      </p:sp>
    </p:spTree>
  </p:cSld>
  <p:clrMapOvr>
    <a:masterClrMapping/>
  </p:clrMapOvr>
  <p:transition spd="slow" advTm="325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463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Подлинный </a:t>
            </a:r>
            <a:r>
              <a:rPr lang="ru-RU" b="1" dirty="0" smtClean="0"/>
              <a:t>смысл </a:t>
            </a:r>
            <a:r>
              <a:rPr lang="ru-RU" b="1" dirty="0" smtClean="0"/>
              <a:t>педагогики заключается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в том</a:t>
            </a:r>
            <a:r>
              <a:rPr lang="ru-RU" b="1" dirty="0" smtClean="0"/>
              <a:t>, чтобы </a:t>
            </a:r>
            <a:r>
              <a:rPr lang="ru-RU" b="1" dirty="0" smtClean="0"/>
              <a:t>даже человек</a:t>
            </a:r>
            <a:r>
              <a:rPr lang="ru-RU" b="1" dirty="0" smtClean="0"/>
              <a:t>, которому трудно </a:t>
            </a:r>
            <a:r>
              <a:rPr lang="ru-RU" b="1" dirty="0" smtClean="0"/>
              <a:t>то, что </a:t>
            </a:r>
            <a:r>
              <a:rPr lang="ru-RU" b="1" dirty="0" smtClean="0"/>
              <a:t>посильно другим, не </a:t>
            </a:r>
            <a:r>
              <a:rPr lang="ru-RU" b="1" dirty="0" smtClean="0"/>
              <a:t>чувствовал себя 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неполноценным</a:t>
            </a:r>
            <a:r>
              <a:rPr lang="ru-RU" b="1" dirty="0" smtClean="0"/>
              <a:t>, </a:t>
            </a:r>
            <a:r>
              <a:rPr lang="ru-RU" b="1" dirty="0" smtClean="0"/>
              <a:t>испытывал высокую 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человеческую радость, радость </a:t>
            </a:r>
            <a:r>
              <a:rPr lang="ru-RU" b="1" dirty="0" smtClean="0"/>
              <a:t>познания,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радость интеллектуального труда, радость 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/>
              <a:t>                                                творчества                                                            </a:t>
            </a:r>
            <a:r>
              <a:rPr lang="ru-RU" i="1" dirty="0" smtClean="0"/>
              <a:t>	        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               </a:t>
            </a:r>
            <a:r>
              <a:rPr lang="ru-RU" i="1" dirty="0" smtClean="0"/>
              <a:t>                                В.А.  </a:t>
            </a:r>
            <a:r>
              <a:rPr lang="ru-RU" i="1" dirty="0" smtClean="0"/>
              <a:t>Сухомлинский </a:t>
            </a:r>
            <a:r>
              <a:rPr lang="ru-RU" i="1" dirty="0" smtClean="0"/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928934"/>
            <a:ext cx="781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10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Традиционная система образования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81444" y="1857364"/>
            <a:ext cx="4290556" cy="4143404"/>
          </a:xfrm>
        </p:spPr>
        <p:txBody>
          <a:bodyPr/>
          <a:lstStyle/>
          <a:p>
            <a:r>
              <a:rPr lang="ru-RU" b="1" dirty="0" smtClean="0"/>
              <a:t>ЗНАНИЯ</a:t>
            </a:r>
          </a:p>
          <a:p>
            <a:r>
              <a:rPr lang="ru-RU" b="1" dirty="0" smtClean="0"/>
              <a:t>УМЕНИЯ</a:t>
            </a:r>
          </a:p>
          <a:p>
            <a:r>
              <a:rPr lang="ru-RU" b="1" dirty="0" smtClean="0"/>
              <a:t>НАВЫКИ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730" y="1785926"/>
            <a:ext cx="4288536" cy="4214842"/>
          </a:xfrm>
        </p:spPr>
        <p:txBody>
          <a:bodyPr/>
          <a:lstStyle/>
          <a:p>
            <a:r>
              <a:rPr lang="ru-RU" b="1" dirty="0" smtClean="0"/>
              <a:t>РАЗИВИТИЕ</a:t>
            </a:r>
          </a:p>
          <a:p>
            <a:r>
              <a:rPr lang="ru-RU" b="1" dirty="0" smtClean="0"/>
              <a:t>ОБУЧЕНИЕ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000100" y="4000504"/>
            <a:ext cx="150019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J02836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1655763" cy="294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/>
          <p:nvPr/>
        </p:nvSpPr>
        <p:spPr>
          <a:xfrm>
            <a:off x="5429256" y="4071942"/>
            <a:ext cx="1643074" cy="5715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772400" cy="722313"/>
          </a:xfrm>
        </p:spPr>
        <p:txBody>
          <a:bodyPr/>
          <a:lstStyle/>
          <a:p>
            <a:pPr algn="ctr"/>
            <a:r>
              <a:rPr lang="ru-RU" sz="2000" b="1" i="1" smtClean="0"/>
              <a:t>СОВРЕМЕННОЕ ТРАДИЦИОННОЕ  ОБУЧЕНИЕ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42938"/>
          <a:ext cx="8715436" cy="5186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7718"/>
                <a:gridCol w="43577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ПОЗИТИВНЫЕ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НЕГАТИВНЫЕ СТОРОНЫ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-СИСТЕМАТИЧЕСКИЙ</a:t>
                      </a:r>
                      <a:r>
                        <a:rPr lang="ru-RU" baseline="0" dirty="0" smtClean="0"/>
                        <a:t>  ХАРАКТЕР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-ШАБЛОН,</a:t>
                      </a:r>
                      <a:r>
                        <a:rPr lang="ru-RU" baseline="0" dirty="0" smtClean="0"/>
                        <a:t>  ОДНООБРАЗИЕ</a:t>
                      </a:r>
                    </a:p>
                    <a:p>
                      <a:r>
                        <a:rPr lang="ru-RU" baseline="0" dirty="0" smtClean="0"/>
                        <a:t>-ТЕХНОКРАТИЗМ  СОДЕРЖАНИЯ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-УПОРЯДОЧЕННАЯ,</a:t>
                      </a:r>
                      <a:r>
                        <a:rPr lang="ru-RU" baseline="0" dirty="0" smtClean="0"/>
                        <a:t>  ЛОГИЧЕСКИ ПОСТРОЕННАЯ  ПОДАЧА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-ЛИШЕНИЕ</a:t>
                      </a:r>
                      <a:r>
                        <a:rPr lang="ru-RU" baseline="0" dirty="0" smtClean="0"/>
                        <a:t>  УЧЕНИКОВ  ФУНКЦИЙ ЦЕЛЕПОЛАГАНИЯ, ПЛАНИРОВНАНИЯ,  ОЦЕНИВАНИЯ</a:t>
                      </a:r>
                    </a:p>
                  </a:txBody>
                  <a:tcPr/>
                </a:tc>
              </a:tr>
              <a:tr h="1432246">
                <a:tc>
                  <a:txBody>
                    <a:bodyPr/>
                    <a:lstStyle/>
                    <a:p>
                      <a:r>
                        <a:rPr lang="ru-RU" dirty="0" smtClean="0"/>
                        <a:t>-ОГАНИЗАЦИОННАЯ  ЧЕТКОСТЬ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-УЧЕНИКИ  ИЗОЛИРОВАНЫ  ДРУГ ОТ  ДРУГА</a:t>
                      </a:r>
                      <a:r>
                        <a:rPr lang="ru-RU" baseline="0" dirty="0" smtClean="0"/>
                        <a:t>  В  ОБЩЕНИИ</a:t>
                      </a:r>
                    </a:p>
                    <a:p>
                      <a:r>
                        <a:rPr lang="ru-RU" baseline="0" dirty="0" smtClean="0"/>
                        <a:t>-ОТСУТСТВИЕ САМОСТОЯТЕЛЬНОСТИ,  ВЫБОРА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-ПОСТОЯННОЕ  ВОЗДЕЙСТВИЕ</a:t>
                      </a:r>
                      <a:r>
                        <a:rPr lang="ru-RU" baseline="0" dirty="0" smtClean="0"/>
                        <a:t> ЛИЧНОСТИ 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-ПАССИВНОСТЬ</a:t>
                      </a:r>
                      <a:r>
                        <a:rPr lang="ru-RU" baseline="0" dirty="0" smtClean="0"/>
                        <a:t>  ИЛИ  </a:t>
                      </a:r>
                      <a:r>
                        <a:rPr lang="ru-RU" baseline="0" dirty="0" smtClean="0"/>
                        <a:t>ВИДИМОСТЬ  </a:t>
                      </a:r>
                      <a:r>
                        <a:rPr lang="ru-RU" baseline="0" dirty="0" smtClean="0"/>
                        <a:t>АКТИВНОСТИ  УЧЕНИКОВ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-ОПТИМАЛЬНЫЕ </a:t>
                      </a:r>
                      <a:r>
                        <a:rPr lang="ru-RU" baseline="0" dirty="0" smtClean="0"/>
                        <a:t> ЗАТРАТЫ  РЕСУРСОВ  ПРИ  МАССОВОМ 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-УСРЕДНЕННЫЙ  ПОДХОД</a:t>
                      </a:r>
                    </a:p>
                    <a:p>
                      <a:r>
                        <a:rPr lang="ru-RU" dirty="0" smtClean="0"/>
                        <a:t>-ОТСУТСТВИЕ  ИНДИВИДУАЛЬНОГО  ПОДХОДА</a:t>
                      </a:r>
                    </a:p>
                    <a:p>
                      <a:r>
                        <a:rPr lang="ru-RU" dirty="0" smtClean="0"/>
                        <a:t>-НЕГАТИВИЗМ</a:t>
                      </a:r>
                      <a:r>
                        <a:rPr lang="ru-RU" baseline="0" dirty="0" smtClean="0"/>
                        <a:t>  МЕТОДОВ  ОЦЕНИВАНИЯ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6" name="TextBox 4"/>
          <p:cNvSpPr txBox="1">
            <a:spLocks noChangeArrowheads="1"/>
          </p:cNvSpPr>
          <p:nvPr/>
        </p:nvSpPr>
        <p:spPr bwMode="auto">
          <a:xfrm>
            <a:off x="2071688" y="6488113"/>
            <a:ext cx="562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МОДЕРНИЗАЦИЯ  И  АЛЬТЕРНАТИВИЗАЦИЯ  ТО</a:t>
            </a:r>
          </a:p>
        </p:txBody>
      </p:sp>
      <p:sp>
        <p:nvSpPr>
          <p:cNvPr id="10267" name="Стрелка вправо 5"/>
          <p:cNvSpPr>
            <a:spLocks noChangeArrowheads="1"/>
          </p:cNvSpPr>
          <p:nvPr/>
        </p:nvSpPr>
        <p:spPr bwMode="auto">
          <a:xfrm rot="5400000">
            <a:off x="4571207" y="5930106"/>
            <a:ext cx="628650" cy="484187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Дифференцированный подход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10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Цель индивидуально – дифференцированного подхода при обучении учащихся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7715304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САМОИЗМЕНЕНИЕ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285852" y="5857892"/>
            <a:ext cx="6286544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ЛИЧНОСТНЫЙ РОСТ</a:t>
            </a:r>
            <a:endParaRPr lang="ru-RU" sz="4000" dirty="0"/>
          </a:p>
        </p:txBody>
      </p:sp>
      <p:pic>
        <p:nvPicPr>
          <p:cNvPr id="9" name="Picture 6" descr="J025441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Дифференц.подход\0013-013-Printsi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Дифференц.подход\0007-007-Metodicheskie-uslovija-differentsirovannogo-obuchen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" descr="аоп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3214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9" descr="аоп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3214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Безымянный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500188"/>
            <a:ext cx="3286125" cy="23574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14341" name="Рисунок 8" descr="Безымянный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071938"/>
            <a:ext cx="3286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3357563" y="3357563"/>
            <a:ext cx="2286000" cy="221456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обучение  в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сотрудничестве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071563" y="357188"/>
            <a:ext cx="6926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Четыре  «кита»  педагогики  сотрудничества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071563" y="2357438"/>
            <a:ext cx="2147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Гуманно-личностный </a:t>
            </a:r>
          </a:p>
          <a:p>
            <a:r>
              <a:rPr lang="ru-RU" sz="1400" b="1" dirty="0"/>
              <a:t>подход к ребенку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5929313" y="2500313"/>
            <a:ext cx="1833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Концепция </a:t>
            </a:r>
          </a:p>
          <a:p>
            <a:r>
              <a:rPr lang="ru-RU" sz="1400" b="1" dirty="0"/>
              <a:t>гуманистического </a:t>
            </a:r>
          </a:p>
          <a:p>
            <a:r>
              <a:rPr lang="ru-RU" sz="1400" b="1" dirty="0"/>
              <a:t>коллективного </a:t>
            </a:r>
          </a:p>
          <a:p>
            <a:r>
              <a:rPr lang="ru-RU" sz="1400" b="1" dirty="0"/>
              <a:t>воспитания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1428750" y="4857750"/>
            <a:ext cx="172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Дидактический</a:t>
            </a:r>
          </a:p>
          <a:p>
            <a:r>
              <a:rPr lang="ru-RU" sz="1400" b="1" dirty="0"/>
              <a:t>активизирующий</a:t>
            </a:r>
          </a:p>
          <a:p>
            <a:r>
              <a:rPr lang="ru-RU" sz="1400" b="1" dirty="0"/>
              <a:t>и развивающий</a:t>
            </a:r>
          </a:p>
          <a:p>
            <a:r>
              <a:rPr lang="ru-RU" sz="1400" b="1" dirty="0"/>
              <a:t>комплекс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143625" y="4929188"/>
            <a:ext cx="1506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err="1"/>
              <a:t>Педагогизация</a:t>
            </a:r>
            <a:endParaRPr lang="ru-RU" sz="1400" b="1" dirty="0"/>
          </a:p>
          <a:p>
            <a:r>
              <a:rPr lang="ru-RU" sz="1400" b="1" dirty="0"/>
              <a:t>окружающей</a:t>
            </a:r>
          </a:p>
          <a:p>
            <a:r>
              <a:rPr lang="ru-RU" sz="1400" b="1" dirty="0"/>
              <a:t>среды</a:t>
            </a:r>
          </a:p>
        </p:txBody>
      </p:sp>
    </p:spTree>
  </p:cSld>
  <p:clrMapOvr>
    <a:masterClrMapping/>
  </p:clrMapOvr>
  <p:transition spd="slow" advClick="0" advTm="567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589</Words>
  <PresentationFormat>Экран (4:3)</PresentationFormat>
  <Paragraphs>170</Paragraphs>
  <Slides>22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Традиционная система образования</vt:lpstr>
      <vt:lpstr>СОВРЕМЕННОЕ ТРАДИЦИОННОЕ  ОБУЧЕНИЕ</vt:lpstr>
      <vt:lpstr>Дифференцированный подход</vt:lpstr>
      <vt:lpstr>Цель индивидуально – дифференцированного подхода при обучении учащихся</vt:lpstr>
      <vt:lpstr>Слайд 7</vt:lpstr>
      <vt:lpstr>Слайд 8</vt:lpstr>
      <vt:lpstr>Слайд 9</vt:lpstr>
      <vt:lpstr>Организация деятельности учащихся на уроках </vt:lpstr>
      <vt:lpstr>Дифференцированный подход в обучении</vt:lpstr>
      <vt:lpstr>Слайд 12</vt:lpstr>
      <vt:lpstr>Слайд 13</vt:lpstr>
      <vt:lpstr>Слайд 14</vt:lpstr>
      <vt:lpstr>КОЛЛЕКТИВНЫЙ  СПОСОБ ОБУЧЕНИЯ</vt:lpstr>
      <vt:lpstr>Уроки - рефлексии</vt:lpstr>
      <vt:lpstr>Использование ИКТ</vt:lpstr>
      <vt:lpstr>Творческие работы детей</vt:lpstr>
      <vt:lpstr>Результаты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 – ДИФФЕРЕНЦИРОВАННЫЙ ПОДХОД</dc:title>
  <cp:lastModifiedBy>User</cp:lastModifiedBy>
  <cp:revision>19</cp:revision>
  <dcterms:modified xsi:type="dcterms:W3CDTF">2013-01-29T16:41:23Z</dcterms:modified>
</cp:coreProperties>
</file>